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3"/>
  </p:notesMasterIdLst>
  <p:sldIdLst>
    <p:sldId id="340" r:id="rId2"/>
    <p:sldId id="256" r:id="rId3"/>
    <p:sldId id="299" r:id="rId4"/>
    <p:sldId id="320" r:id="rId5"/>
    <p:sldId id="321" r:id="rId6"/>
    <p:sldId id="333" r:id="rId7"/>
    <p:sldId id="339" r:id="rId8"/>
    <p:sldId id="311" r:id="rId9"/>
    <p:sldId id="352" r:id="rId10"/>
    <p:sldId id="348" r:id="rId11"/>
    <p:sldId id="350" r:id="rId12"/>
    <p:sldId id="351" r:id="rId13"/>
    <p:sldId id="329" r:id="rId14"/>
    <p:sldId id="349" r:id="rId15"/>
    <p:sldId id="330" r:id="rId16"/>
    <p:sldId id="353" r:id="rId17"/>
    <p:sldId id="336" r:id="rId18"/>
    <p:sldId id="335" r:id="rId19"/>
    <p:sldId id="315" r:id="rId20"/>
    <p:sldId id="334" r:id="rId21"/>
    <p:sldId id="327" r:id="rId22"/>
    <p:sldId id="328" r:id="rId23"/>
    <p:sldId id="331" r:id="rId24"/>
    <p:sldId id="345" r:id="rId25"/>
    <p:sldId id="344" r:id="rId26"/>
    <p:sldId id="324" r:id="rId27"/>
    <p:sldId id="312" r:id="rId28"/>
    <p:sldId id="326" r:id="rId29"/>
    <p:sldId id="346" r:id="rId30"/>
    <p:sldId id="332" r:id="rId31"/>
    <p:sldId id="341" r:id="rId32"/>
    <p:sldId id="342" r:id="rId33"/>
    <p:sldId id="343" r:id="rId34"/>
    <p:sldId id="347" r:id="rId35"/>
    <p:sldId id="338" r:id="rId36"/>
    <p:sldId id="304" r:id="rId37"/>
    <p:sldId id="337" r:id="rId38"/>
    <p:sldId id="357" r:id="rId39"/>
    <p:sldId id="354" r:id="rId40"/>
    <p:sldId id="355" r:id="rId41"/>
    <p:sldId id="356" r:id="rId42"/>
  </p:sldIdLst>
  <p:sldSz cx="12192000" cy="6858000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Roboto" panose="020B0604020202020204" charset="0"/>
      <p:regular r:id="rId48"/>
      <p:bold r:id="rId49"/>
      <p:italic r:id="rId50"/>
      <p:boldItalic r:id="rId51"/>
    </p:embeddedFont>
    <p:embeddedFont>
      <p:font typeface="Champagne &amp; Limousines" panose="020B0604020202020204" charset="0"/>
      <p:regular r:id="rId52"/>
      <p:bold r:id="rId53"/>
      <p:italic r:id="rId54"/>
      <p:boldItalic r:id="rId55"/>
    </p:embeddedFont>
    <p:embeddedFont>
      <p:font typeface="Calibri Light" panose="020F0302020204030204" pitchFamily="34" charset="0"/>
      <p:regular r:id="rId56"/>
      <p:italic r:id="rId57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3442"/>
    <a:srgbClr val="595959"/>
    <a:srgbClr val="24323F"/>
    <a:srgbClr val="233545"/>
    <a:srgbClr val="243444"/>
    <a:srgbClr val="243341"/>
    <a:srgbClr val="223B52"/>
    <a:srgbClr val="223F5A"/>
    <a:srgbClr val="23394D"/>
    <a:srgbClr val="223D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76" autoAdjust="0"/>
    <p:restoredTop sz="94280" autoAdjust="0"/>
  </p:normalViewPr>
  <p:slideViewPr>
    <p:cSldViewPr snapToGrid="0">
      <p:cViewPr varScale="1">
        <p:scale>
          <a:sx n="118" d="100"/>
          <a:sy n="118" d="100"/>
        </p:scale>
        <p:origin x="254" y="9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[1-5]</c:v>
                </c:pt>
              </c:strCache>
            </c:strRef>
          </c:tx>
          <c:spPr>
            <a:solidFill>
              <a:srgbClr val="FF3131"/>
            </a:solidFill>
            <a:ln w="12700">
              <a:solidFill>
                <a:srgbClr val="24323F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Feuil1!$A$2</c:f>
              <c:numCache>
                <c:formatCode>General</c:formatCode>
                <c:ptCount val="1"/>
              </c:numCache>
            </c:numRef>
          </c:cat>
          <c:val>
            <c:numRef>
              <c:f>Feuil1!$B$2</c:f>
              <c:numCache>
                <c:formatCode>General</c:formatCode>
                <c:ptCount val="1"/>
                <c:pt idx="0">
                  <c:v>16.600000000000001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373-4204-8323-C8FA57686B5E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[6-10]</c:v>
                </c:pt>
              </c:strCache>
            </c:strRef>
          </c:tx>
          <c:spPr>
            <a:solidFill>
              <a:srgbClr val="FF3131"/>
            </a:solidFill>
            <a:ln w="12700">
              <a:solidFill>
                <a:srgbClr val="233545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Feuil1!$A$2</c:f>
              <c:numCache>
                <c:formatCode>General</c:formatCode>
                <c:ptCount val="1"/>
              </c:numCache>
            </c:numRef>
          </c:cat>
          <c:val>
            <c:numRef>
              <c:f>Feuil1!$C$2</c:f>
              <c:numCache>
                <c:formatCode>General</c:formatCode>
                <c:ptCount val="1"/>
                <c:pt idx="0">
                  <c:v>19.100000000000001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4373-4204-8323-C8FA57686B5E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[11-15]</c:v>
                </c:pt>
              </c:strCache>
            </c:strRef>
          </c:tx>
          <c:spPr>
            <a:solidFill>
              <a:srgbClr val="FF3131"/>
            </a:solidFill>
            <a:ln w="12700">
              <a:solidFill>
                <a:srgbClr val="243444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Feuil1!$A$2</c:f>
              <c:numCache>
                <c:formatCode>General</c:formatCode>
                <c:ptCount val="1"/>
              </c:numCache>
            </c:numRef>
          </c:cat>
          <c:val>
            <c:numRef>
              <c:f>Feuil1!$D$2</c:f>
              <c:numCache>
                <c:formatCode>General</c:formatCode>
                <c:ptCount val="1"/>
                <c:pt idx="0">
                  <c:v>13.3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4373-4204-8323-C8FA57686B5E}"/>
            </c:ext>
          </c:extLst>
        </c:ser>
        <c:ser>
          <c:idx val="3"/>
          <c:order val="3"/>
          <c:tx>
            <c:strRef>
              <c:f>Feuil1!$E$1</c:f>
              <c:strCache>
                <c:ptCount val="1"/>
                <c:pt idx="0">
                  <c:v>[16-20]</c:v>
                </c:pt>
              </c:strCache>
            </c:strRef>
          </c:tx>
          <c:spPr>
            <a:solidFill>
              <a:srgbClr val="FF3131"/>
            </a:solidFill>
            <a:ln w="12700">
              <a:solidFill>
                <a:srgbClr val="24334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Feuil1!$A$2</c:f>
              <c:numCache>
                <c:formatCode>General</c:formatCode>
                <c:ptCount val="1"/>
              </c:numCache>
            </c:numRef>
          </c:cat>
          <c:val>
            <c:numRef>
              <c:f>Feuil1!$E$2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4373-4204-8323-C8FA57686B5E}"/>
            </c:ext>
          </c:extLst>
        </c:ser>
        <c:ser>
          <c:idx val="4"/>
          <c:order val="4"/>
          <c:tx>
            <c:strRef>
              <c:f>Feuil1!$F$1</c:f>
              <c:strCache>
                <c:ptCount val="1"/>
                <c:pt idx="0">
                  <c:v>[21-25]</c:v>
                </c:pt>
              </c:strCache>
            </c:strRef>
          </c:tx>
          <c:spPr>
            <a:solidFill>
              <a:srgbClr val="FF3131"/>
            </a:solidFill>
            <a:ln w="12700">
              <a:solidFill>
                <a:srgbClr val="24334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Feuil1!$A$2</c:f>
              <c:numCache>
                <c:formatCode>General</c:formatCode>
                <c:ptCount val="1"/>
              </c:numCache>
            </c:numRef>
          </c:cat>
          <c:val>
            <c:numRef>
              <c:f>Feuil1!$F$2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4373-4204-8323-C8FA57686B5E}"/>
            </c:ext>
          </c:extLst>
        </c:ser>
        <c:ser>
          <c:idx val="5"/>
          <c:order val="5"/>
          <c:tx>
            <c:strRef>
              <c:f>Feuil1!$G$1</c:f>
              <c:strCache>
                <c:ptCount val="1"/>
                <c:pt idx="0">
                  <c:v>[26-30]</c:v>
                </c:pt>
              </c:strCache>
            </c:strRef>
          </c:tx>
          <c:spPr>
            <a:solidFill>
              <a:srgbClr val="FF3131"/>
            </a:solidFill>
            <a:ln w="12700">
              <a:solidFill>
                <a:srgbClr val="223B52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Feuil1!$A$2</c:f>
              <c:numCache>
                <c:formatCode>General</c:formatCode>
                <c:ptCount val="1"/>
              </c:numCache>
            </c:numRef>
          </c:cat>
          <c:val>
            <c:numRef>
              <c:f>Feuil1!$G$2</c:f>
              <c:numCache>
                <c:formatCode>General</c:formatCode>
                <c:ptCount val="1"/>
                <c:pt idx="0">
                  <c:v>17.8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4373-4204-8323-C8FA57686B5E}"/>
            </c:ext>
          </c:extLst>
        </c:ser>
        <c:ser>
          <c:idx val="6"/>
          <c:order val="6"/>
          <c:tx>
            <c:strRef>
              <c:f>Feuil1!$H$1</c:f>
              <c:strCache>
                <c:ptCount val="1"/>
                <c:pt idx="0">
                  <c:v>[31-35]</c:v>
                </c:pt>
              </c:strCache>
            </c:strRef>
          </c:tx>
          <c:spPr>
            <a:solidFill>
              <a:srgbClr val="FF3131"/>
            </a:solidFill>
            <a:ln w="12700">
              <a:solidFill>
                <a:srgbClr val="223F5A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Feuil1!$A$2</c:f>
              <c:numCache>
                <c:formatCode>General</c:formatCode>
                <c:ptCount val="1"/>
              </c:numCache>
            </c:numRef>
          </c:cat>
          <c:val>
            <c:numRef>
              <c:f>Feuil1!$H$2</c:f>
              <c:numCache>
                <c:formatCode>General</c:formatCode>
                <c:ptCount val="1"/>
                <c:pt idx="0">
                  <c:v>22.4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4373-4204-8323-C8FA57686B5E}"/>
            </c:ext>
          </c:extLst>
        </c:ser>
        <c:ser>
          <c:idx val="7"/>
          <c:order val="7"/>
          <c:tx>
            <c:strRef>
              <c:f>Feuil1!$I$1</c:f>
              <c:strCache>
                <c:ptCount val="1"/>
                <c:pt idx="0">
                  <c:v>[36-40]</c:v>
                </c:pt>
              </c:strCache>
            </c:strRef>
          </c:tx>
          <c:spPr>
            <a:solidFill>
              <a:srgbClr val="FF3131"/>
            </a:solidFill>
            <a:ln>
              <a:solidFill>
                <a:srgbClr val="23394D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Feuil1!$A$2</c:f>
              <c:numCache>
                <c:formatCode>General</c:formatCode>
                <c:ptCount val="1"/>
              </c:numCache>
            </c:numRef>
          </c:cat>
          <c:val>
            <c:numRef>
              <c:f>Feuil1!$I$2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4373-4204-8323-C8FA57686B5E}"/>
            </c:ext>
          </c:extLst>
        </c:ser>
        <c:ser>
          <c:idx val="8"/>
          <c:order val="8"/>
          <c:tx>
            <c:strRef>
              <c:f>Feuil1!$J$1</c:f>
              <c:strCache>
                <c:ptCount val="1"/>
                <c:pt idx="0">
                  <c:v>[41-45]</c:v>
                </c:pt>
              </c:strCache>
            </c:strRef>
          </c:tx>
          <c:spPr>
            <a:solidFill>
              <a:srgbClr val="FF3131"/>
            </a:solidFill>
            <a:ln w="12700">
              <a:solidFill>
                <a:srgbClr val="223D55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Feuil1!$A$2</c:f>
              <c:numCache>
                <c:formatCode>General</c:formatCode>
                <c:ptCount val="1"/>
              </c:numCache>
            </c:numRef>
          </c:cat>
          <c:val>
            <c:numRef>
              <c:f>Feuil1!$J$2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4373-4204-8323-C8FA57686B5E}"/>
            </c:ext>
          </c:extLst>
        </c:ser>
        <c:ser>
          <c:idx val="9"/>
          <c:order val="9"/>
          <c:tx>
            <c:strRef>
              <c:f>Feuil1!$K$1</c:f>
              <c:strCache>
                <c:ptCount val="1"/>
                <c:pt idx="0">
                  <c:v>[46-50]</c:v>
                </c:pt>
              </c:strCache>
            </c:strRef>
          </c:tx>
          <c:spPr>
            <a:solidFill>
              <a:srgbClr val="FF3131"/>
            </a:solidFill>
            <a:ln w="12700">
              <a:solidFill>
                <a:srgbClr val="21415F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Feuil1!$A$2</c:f>
              <c:numCache>
                <c:formatCode>General</c:formatCode>
                <c:ptCount val="1"/>
              </c:numCache>
            </c:numRef>
          </c:cat>
          <c:val>
            <c:numRef>
              <c:f>Feuil1!$K$2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9-4373-4204-8323-C8FA57686B5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925407552"/>
        <c:axId val="1925408096"/>
      </c:barChart>
      <c:catAx>
        <c:axId val="1925407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925408096"/>
        <c:crosses val="autoZero"/>
        <c:auto val="1"/>
        <c:lblAlgn val="ctr"/>
        <c:lblOffset val="100"/>
        <c:noMultiLvlLbl val="0"/>
      </c:catAx>
      <c:valAx>
        <c:axId val="19254080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9254075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12700"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[1-5]</c:v>
                </c:pt>
              </c:strCache>
            </c:strRef>
          </c:tx>
          <c:spPr>
            <a:solidFill>
              <a:srgbClr val="FF3131"/>
            </a:solidFill>
            <a:ln w="12700">
              <a:solidFill>
                <a:srgbClr val="24323F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Feuil1!$A$2</c:f>
              <c:numCache>
                <c:formatCode>General</c:formatCode>
                <c:ptCount val="1"/>
              </c:numCache>
            </c:numRef>
          </c:cat>
          <c:val>
            <c:numRef>
              <c:f>Feuil1!$B$2</c:f>
              <c:numCache>
                <c:formatCode>General</c:formatCode>
                <c:ptCount val="1"/>
                <c:pt idx="0">
                  <c:v>16.600000000000001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373-4204-8323-C8FA57686B5E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[6-10]</c:v>
                </c:pt>
              </c:strCache>
            </c:strRef>
          </c:tx>
          <c:spPr>
            <a:solidFill>
              <a:srgbClr val="FF3131"/>
            </a:solidFill>
            <a:ln w="12700">
              <a:solidFill>
                <a:srgbClr val="233545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Feuil1!$A$2</c:f>
              <c:numCache>
                <c:formatCode>General</c:formatCode>
                <c:ptCount val="1"/>
              </c:numCache>
            </c:numRef>
          </c:cat>
          <c:val>
            <c:numRef>
              <c:f>Feuil1!$C$2</c:f>
              <c:numCache>
                <c:formatCode>General</c:formatCode>
                <c:ptCount val="1"/>
                <c:pt idx="0">
                  <c:v>19.100000000000001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4373-4204-8323-C8FA57686B5E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[11-15]</c:v>
                </c:pt>
              </c:strCache>
            </c:strRef>
          </c:tx>
          <c:spPr>
            <a:solidFill>
              <a:srgbClr val="FF3131"/>
            </a:solidFill>
            <a:ln w="12700">
              <a:solidFill>
                <a:srgbClr val="243444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Feuil1!$A$2</c:f>
              <c:numCache>
                <c:formatCode>General</c:formatCode>
                <c:ptCount val="1"/>
              </c:numCache>
            </c:numRef>
          </c:cat>
          <c:val>
            <c:numRef>
              <c:f>Feuil1!$D$2</c:f>
              <c:numCache>
                <c:formatCode>General</c:formatCode>
                <c:ptCount val="1"/>
                <c:pt idx="0">
                  <c:v>13.3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4373-4204-8323-C8FA57686B5E}"/>
            </c:ext>
          </c:extLst>
        </c:ser>
        <c:ser>
          <c:idx val="3"/>
          <c:order val="3"/>
          <c:tx>
            <c:strRef>
              <c:f>Feuil1!$E$1</c:f>
              <c:strCache>
                <c:ptCount val="1"/>
                <c:pt idx="0">
                  <c:v>[16-20]</c:v>
                </c:pt>
              </c:strCache>
            </c:strRef>
          </c:tx>
          <c:spPr>
            <a:solidFill>
              <a:srgbClr val="FF3131"/>
            </a:solidFill>
            <a:ln w="12700">
              <a:solidFill>
                <a:srgbClr val="24334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Feuil1!$A$2</c:f>
              <c:numCache>
                <c:formatCode>General</c:formatCode>
                <c:ptCount val="1"/>
              </c:numCache>
            </c:numRef>
          </c:cat>
          <c:val>
            <c:numRef>
              <c:f>Feuil1!$E$2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4373-4204-8323-C8FA57686B5E}"/>
            </c:ext>
          </c:extLst>
        </c:ser>
        <c:ser>
          <c:idx val="4"/>
          <c:order val="4"/>
          <c:tx>
            <c:strRef>
              <c:f>Feuil1!$F$1</c:f>
              <c:strCache>
                <c:ptCount val="1"/>
                <c:pt idx="0">
                  <c:v>[21-25]</c:v>
                </c:pt>
              </c:strCache>
            </c:strRef>
          </c:tx>
          <c:spPr>
            <a:solidFill>
              <a:srgbClr val="FF3131"/>
            </a:solidFill>
            <a:ln w="12700">
              <a:solidFill>
                <a:srgbClr val="24334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Feuil1!$A$2</c:f>
              <c:numCache>
                <c:formatCode>General</c:formatCode>
                <c:ptCount val="1"/>
              </c:numCache>
            </c:numRef>
          </c:cat>
          <c:val>
            <c:numRef>
              <c:f>Feuil1!$F$2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4373-4204-8323-C8FA57686B5E}"/>
            </c:ext>
          </c:extLst>
        </c:ser>
        <c:ser>
          <c:idx val="5"/>
          <c:order val="5"/>
          <c:tx>
            <c:strRef>
              <c:f>Feuil1!$G$1</c:f>
              <c:strCache>
                <c:ptCount val="1"/>
                <c:pt idx="0">
                  <c:v>[26-30]</c:v>
                </c:pt>
              </c:strCache>
            </c:strRef>
          </c:tx>
          <c:spPr>
            <a:solidFill>
              <a:srgbClr val="FF3131"/>
            </a:solidFill>
            <a:ln w="12700">
              <a:solidFill>
                <a:srgbClr val="223B52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Feuil1!$A$2</c:f>
              <c:numCache>
                <c:formatCode>General</c:formatCode>
                <c:ptCount val="1"/>
              </c:numCache>
            </c:numRef>
          </c:cat>
          <c:val>
            <c:numRef>
              <c:f>Feuil1!$G$2</c:f>
              <c:numCache>
                <c:formatCode>General</c:formatCode>
                <c:ptCount val="1"/>
                <c:pt idx="0">
                  <c:v>17.8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4373-4204-8323-C8FA57686B5E}"/>
            </c:ext>
          </c:extLst>
        </c:ser>
        <c:ser>
          <c:idx val="6"/>
          <c:order val="6"/>
          <c:tx>
            <c:strRef>
              <c:f>Feuil1!$H$1</c:f>
              <c:strCache>
                <c:ptCount val="1"/>
                <c:pt idx="0">
                  <c:v>[31-35]</c:v>
                </c:pt>
              </c:strCache>
            </c:strRef>
          </c:tx>
          <c:spPr>
            <a:solidFill>
              <a:srgbClr val="FF3131"/>
            </a:solidFill>
            <a:ln w="12700">
              <a:solidFill>
                <a:srgbClr val="223F5A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Feuil1!$A$2</c:f>
              <c:numCache>
                <c:formatCode>General</c:formatCode>
                <c:ptCount val="1"/>
              </c:numCache>
            </c:numRef>
          </c:cat>
          <c:val>
            <c:numRef>
              <c:f>Feuil1!$H$2</c:f>
              <c:numCache>
                <c:formatCode>General</c:formatCode>
                <c:ptCount val="1"/>
                <c:pt idx="0">
                  <c:v>22.4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4373-4204-8323-C8FA57686B5E}"/>
            </c:ext>
          </c:extLst>
        </c:ser>
        <c:ser>
          <c:idx val="7"/>
          <c:order val="7"/>
          <c:tx>
            <c:strRef>
              <c:f>Feuil1!$I$1</c:f>
              <c:strCache>
                <c:ptCount val="1"/>
                <c:pt idx="0">
                  <c:v>[36-40]</c:v>
                </c:pt>
              </c:strCache>
            </c:strRef>
          </c:tx>
          <c:spPr>
            <a:solidFill>
              <a:srgbClr val="FF3131"/>
            </a:solidFill>
            <a:ln>
              <a:solidFill>
                <a:srgbClr val="23394D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Feuil1!$A$2</c:f>
              <c:numCache>
                <c:formatCode>General</c:formatCode>
                <c:ptCount val="1"/>
              </c:numCache>
            </c:numRef>
          </c:cat>
          <c:val>
            <c:numRef>
              <c:f>Feuil1!$I$2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4373-4204-8323-C8FA57686B5E}"/>
            </c:ext>
          </c:extLst>
        </c:ser>
        <c:ser>
          <c:idx val="8"/>
          <c:order val="8"/>
          <c:tx>
            <c:strRef>
              <c:f>Feuil1!$J$1</c:f>
              <c:strCache>
                <c:ptCount val="1"/>
                <c:pt idx="0">
                  <c:v>[41-45]</c:v>
                </c:pt>
              </c:strCache>
            </c:strRef>
          </c:tx>
          <c:spPr>
            <a:solidFill>
              <a:srgbClr val="FF3131"/>
            </a:solidFill>
            <a:ln w="12700">
              <a:solidFill>
                <a:srgbClr val="223D55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Feuil1!$A$2</c:f>
              <c:numCache>
                <c:formatCode>General</c:formatCode>
                <c:ptCount val="1"/>
              </c:numCache>
            </c:numRef>
          </c:cat>
          <c:val>
            <c:numRef>
              <c:f>Feuil1!$J$2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4373-4204-8323-C8FA57686B5E}"/>
            </c:ext>
          </c:extLst>
        </c:ser>
        <c:ser>
          <c:idx val="9"/>
          <c:order val="9"/>
          <c:tx>
            <c:strRef>
              <c:f>Feuil1!$K$1</c:f>
              <c:strCache>
                <c:ptCount val="1"/>
                <c:pt idx="0">
                  <c:v>[46-50]</c:v>
                </c:pt>
              </c:strCache>
            </c:strRef>
          </c:tx>
          <c:spPr>
            <a:solidFill>
              <a:srgbClr val="FF3131"/>
            </a:solidFill>
            <a:ln w="12700">
              <a:solidFill>
                <a:srgbClr val="21415F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Feuil1!$A$2</c:f>
              <c:numCache>
                <c:formatCode>General</c:formatCode>
                <c:ptCount val="1"/>
              </c:numCache>
            </c:numRef>
          </c:cat>
          <c:val>
            <c:numRef>
              <c:f>Feuil1!$K$2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9-4373-4204-8323-C8FA57686B5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925420064"/>
        <c:axId val="1925414624"/>
      </c:barChart>
      <c:catAx>
        <c:axId val="1925420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925414624"/>
        <c:crosses val="autoZero"/>
        <c:auto val="1"/>
        <c:lblAlgn val="ctr"/>
        <c:lblOffset val="100"/>
        <c:noMultiLvlLbl val="0"/>
      </c:catAx>
      <c:valAx>
        <c:axId val="19254146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925420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12700"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Valeur des Y</c:v>
                </c:pt>
              </c:strCache>
            </c:strRef>
          </c:tx>
          <c:spPr>
            <a:ln w="19050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xVal>
            <c:numRef>
              <c:f>Feuil1!$A$2:$A$11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Feuil1!$B$2:$B$11</c:f>
              <c:numCache>
                <c:formatCode>General</c:formatCode>
                <c:ptCount val="10"/>
                <c:pt idx="0">
                  <c:v>83</c:v>
                </c:pt>
                <c:pt idx="1">
                  <c:v>77</c:v>
                </c:pt>
                <c:pt idx="2">
                  <c:v>65</c:v>
                </c:pt>
                <c:pt idx="3">
                  <c:v>89</c:v>
                </c:pt>
                <c:pt idx="4">
                  <c:v>95</c:v>
                </c:pt>
                <c:pt idx="5">
                  <c:v>110</c:v>
                </c:pt>
                <c:pt idx="6">
                  <c:v>99</c:v>
                </c:pt>
                <c:pt idx="7">
                  <c:v>92</c:v>
                </c:pt>
                <c:pt idx="8">
                  <c:v>100</c:v>
                </c:pt>
                <c:pt idx="9">
                  <c:v>103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CC8C-450A-91B0-8C3B23EBC6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5417344"/>
        <c:axId val="1925418432"/>
      </c:scatterChart>
      <c:valAx>
        <c:axId val="19254173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925418432"/>
        <c:crosses val="autoZero"/>
        <c:crossBetween val="midCat"/>
      </c:valAx>
      <c:valAx>
        <c:axId val="1925418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9254173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F14E58-5871-4550-AFAA-E517DE927C98}" type="datetimeFigureOut">
              <a:rPr lang="fr-FR" smtClean="0"/>
              <a:t>30/11/2017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EB8648-5071-45A3-A6B4-ECDEFEA423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2464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B8648-5071-45A3-A6B4-ECDEFEA4231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4894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B8648-5071-45A3-A6B4-ECDEFEA4231C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4656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3364E-1FBF-4E16-8EB6-B4C8EC2B659A}" type="datetimeFigureOut">
              <a:rPr lang="fr-FR" smtClean="0"/>
              <a:t>30/11/2017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A58F5-9857-4E96-A5B4-7706200AC3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4029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3364E-1FBF-4E16-8EB6-B4C8EC2B659A}" type="datetimeFigureOut">
              <a:rPr lang="fr-FR" smtClean="0"/>
              <a:t>30/11/2017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A58F5-9857-4E96-A5B4-7706200AC3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6580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3364E-1FBF-4E16-8EB6-B4C8EC2B659A}" type="datetimeFigureOut">
              <a:rPr lang="fr-FR" smtClean="0"/>
              <a:t>30/11/2017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A58F5-9857-4E96-A5B4-7706200AC3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7318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3364E-1FBF-4E16-8EB6-B4C8EC2B659A}" type="datetimeFigureOut">
              <a:rPr lang="fr-FR" smtClean="0"/>
              <a:t>30/11/2017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A58F5-9857-4E96-A5B4-7706200AC3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6465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3364E-1FBF-4E16-8EB6-B4C8EC2B659A}" type="datetimeFigureOut">
              <a:rPr lang="fr-FR" smtClean="0"/>
              <a:t>30/11/2017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A58F5-9857-4E96-A5B4-7706200AC3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7973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3364E-1FBF-4E16-8EB6-B4C8EC2B659A}" type="datetimeFigureOut">
              <a:rPr lang="fr-FR" smtClean="0"/>
              <a:t>30/11/2017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A58F5-9857-4E96-A5B4-7706200AC3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0703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3364E-1FBF-4E16-8EB6-B4C8EC2B659A}" type="datetimeFigureOut">
              <a:rPr lang="fr-FR" smtClean="0"/>
              <a:t>30/11/2017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A58F5-9857-4E96-A5B4-7706200AC3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173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3364E-1FBF-4E16-8EB6-B4C8EC2B659A}" type="datetimeFigureOut">
              <a:rPr lang="fr-FR" smtClean="0"/>
              <a:t>30/11/2017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A58F5-9857-4E96-A5B4-7706200AC3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2106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3364E-1FBF-4E16-8EB6-B4C8EC2B659A}" type="datetimeFigureOut">
              <a:rPr lang="fr-FR" smtClean="0"/>
              <a:t>30/11/2017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A58F5-9857-4E96-A5B4-7706200AC3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2019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3364E-1FBF-4E16-8EB6-B4C8EC2B659A}" type="datetimeFigureOut">
              <a:rPr lang="fr-FR" smtClean="0"/>
              <a:t>30/11/2017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A58F5-9857-4E96-A5B4-7706200AC3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8075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3364E-1FBF-4E16-8EB6-B4C8EC2B659A}" type="datetimeFigureOut">
              <a:rPr lang="fr-FR" smtClean="0"/>
              <a:t>30/11/2017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A58F5-9857-4E96-A5B4-7706200AC3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9251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F3364E-1FBF-4E16-8EB6-B4C8EC2B659A}" type="datetimeFigureOut">
              <a:rPr lang="fr-FR" smtClean="0"/>
              <a:t>30/11/2017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DA58F5-9857-4E96-A5B4-7706200AC3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625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jpe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jpe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12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28.png"/><Relationship Id="rId5" Type="http://schemas.openxmlformats.org/officeDocument/2006/relationships/image" Target="../media/image8.jpeg"/><Relationship Id="rId10" Type="http://schemas.openxmlformats.org/officeDocument/2006/relationships/image" Target="../media/image27.png"/><Relationship Id="rId4" Type="http://schemas.openxmlformats.org/officeDocument/2006/relationships/image" Target="../media/image7.png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7.png"/><Relationship Id="rId4" Type="http://schemas.openxmlformats.org/officeDocument/2006/relationships/image" Target="../media/image31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7.png"/><Relationship Id="rId4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7.png"/><Relationship Id="rId4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jpe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6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7.png"/><Relationship Id="rId4" Type="http://schemas.openxmlformats.org/officeDocument/2006/relationships/image" Target="../media/image3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5.png"/><Relationship Id="rId4" Type="http://schemas.openxmlformats.org/officeDocument/2006/relationships/image" Target="../media/image3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7.png"/><Relationship Id="rId4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jpe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jpe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321DF86-BE6C-4068-8EAC-A11C7B0EAE50}"/>
              </a:ext>
            </a:extLst>
          </p:cNvPr>
          <p:cNvSpPr/>
          <p:nvPr/>
        </p:nvSpPr>
        <p:spPr>
          <a:xfrm>
            <a:off x="3107376" y="1559530"/>
            <a:ext cx="5971427" cy="380495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A49739E-DAE8-49B5-9D91-3B81FEC6DE8E}"/>
              </a:ext>
            </a:extLst>
          </p:cNvPr>
          <p:cNvSpPr/>
          <p:nvPr/>
        </p:nvSpPr>
        <p:spPr>
          <a:xfrm>
            <a:off x="4812855" y="2826629"/>
            <a:ext cx="2629065" cy="1219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DE72A98E-5D7F-430A-9A3C-391A1412A0DD}"/>
              </a:ext>
            </a:extLst>
          </p:cNvPr>
          <p:cNvSpPr txBox="1"/>
          <p:nvPr/>
        </p:nvSpPr>
        <p:spPr>
          <a:xfrm>
            <a:off x="4812854" y="2824316"/>
            <a:ext cx="1929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Supprimer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89FCC717-F9E2-49E8-9E15-EF0F7D72EECB}"/>
              </a:ext>
            </a:extLst>
          </p:cNvPr>
          <p:cNvSpPr txBox="1"/>
          <p:nvPr/>
        </p:nvSpPr>
        <p:spPr>
          <a:xfrm>
            <a:off x="5019810" y="3211377"/>
            <a:ext cx="2196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Vous allez supprimer les joueurs sélectionnés. Êtes-vous sûr ?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72F8C3DE-3DF6-4156-A6A1-ADDC749063FC}"/>
              </a:ext>
            </a:extLst>
          </p:cNvPr>
          <p:cNvSpPr txBox="1"/>
          <p:nvPr/>
        </p:nvSpPr>
        <p:spPr>
          <a:xfrm>
            <a:off x="4812854" y="3736339"/>
            <a:ext cx="2629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b="1" dirty="0">
                <a:solidFill>
                  <a:srgbClr val="5B9BD5"/>
                </a:solidFill>
                <a:latin typeface="Roboto" pitchFamily="2" charset="0"/>
                <a:ea typeface="Roboto" pitchFamily="2" charset="0"/>
              </a:rPr>
              <a:t>Annuler     Confirmer</a:t>
            </a:r>
          </a:p>
        </p:txBody>
      </p:sp>
    </p:spTree>
    <p:extLst>
      <p:ext uri="{BB962C8B-B14F-4D97-AF65-F5344CB8AC3E}">
        <p14:creationId xmlns:p14="http://schemas.microsoft.com/office/powerpoint/2010/main" val="3257917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806" y="1150975"/>
            <a:ext cx="7100206" cy="4533988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541B45BB-2BE3-4632-B4F5-D3105DDF0CE5}"/>
              </a:ext>
            </a:extLst>
          </p:cNvPr>
          <p:cNvSpPr/>
          <p:nvPr/>
        </p:nvSpPr>
        <p:spPr>
          <a:xfrm>
            <a:off x="3111352" y="1559530"/>
            <a:ext cx="5911703" cy="3710763"/>
          </a:xfrm>
          <a:prstGeom prst="rect">
            <a:avLst/>
          </a:prstGeom>
          <a:gradFill flip="none" rotWithShape="1">
            <a:gsLst>
              <a:gs pos="0">
                <a:srgbClr val="1F4E79"/>
              </a:gs>
              <a:gs pos="97000">
                <a:schemeClr val="tx1">
                  <a:lumMod val="85000"/>
                  <a:lumOff val="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6C56B034-75FC-49A7-8D3D-D73C5E9EE27F}"/>
              </a:ext>
            </a:extLst>
          </p:cNvPr>
          <p:cNvSpPr/>
          <p:nvPr/>
        </p:nvSpPr>
        <p:spPr>
          <a:xfrm>
            <a:off x="3111352" y="1559530"/>
            <a:ext cx="5911703" cy="438577"/>
          </a:xfrm>
          <a:prstGeom prst="rect">
            <a:avLst/>
          </a:prstGeom>
          <a:solidFill>
            <a:srgbClr val="2336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/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solidFill>
            <a:srgbClr val="677587"/>
          </a:solidFill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chemeClr val="bg1">
                    <a:lumMod val="95000"/>
                  </a:schemeClr>
                </a:solidFill>
                <a:latin typeface="Roboto Lt" pitchFamily="2" charset="0"/>
                <a:ea typeface="Roboto Lt" pitchFamily="2" charset="0"/>
              </a:rPr>
              <a:t>Dialog_DeletePlayer</a:t>
            </a:r>
            <a:endParaRPr lang="fr-FR" sz="1400" dirty="0">
              <a:solidFill>
                <a:schemeClr val="bg1">
                  <a:lumMod val="95000"/>
                </a:schemeClr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xmlns="" id="{46A2990D-7E6D-4581-AFEA-A25171CADB7C}"/>
              </a:ext>
            </a:extLst>
          </p:cNvPr>
          <p:cNvSpPr txBox="1"/>
          <p:nvPr/>
        </p:nvSpPr>
        <p:spPr>
          <a:xfrm>
            <a:off x="3444961" y="1566871"/>
            <a:ext cx="3249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Jean-François Ladonne</a:t>
            </a:r>
            <a:endParaRPr lang="fr-FR" sz="1100" dirty="0">
              <a:solidFill>
                <a:schemeClr val="bg1"/>
              </a:solidFill>
            </a:endParaRPr>
          </a:p>
        </p:txBody>
      </p:sp>
      <p:pic>
        <p:nvPicPr>
          <p:cNvPr id="14" name="Picture 2" descr="Résultat de recherche d'images pour &quot;Jean françois ladonne&quot;">
            <a:extLst>
              <a:ext uri="{FF2B5EF4-FFF2-40B4-BE49-F238E27FC236}">
                <a16:creationId xmlns:a16="http://schemas.microsoft.com/office/drawing/2014/main" xmlns="" id="{3544FC54-E81D-4C07-BE35-AE504BCDE4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3" b="19807"/>
          <a:stretch/>
        </p:blipFill>
        <p:spPr bwMode="auto">
          <a:xfrm>
            <a:off x="3313253" y="2230239"/>
            <a:ext cx="921553" cy="92155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Ellipse 15">
            <a:extLst>
              <a:ext uri="{FF2B5EF4-FFF2-40B4-BE49-F238E27FC236}">
                <a16:creationId xmlns:a16="http://schemas.microsoft.com/office/drawing/2014/main" xmlns="" id="{47F7ECC1-8EBB-4A2A-9416-9DA75EAB0E0A}"/>
              </a:ext>
            </a:extLst>
          </p:cNvPr>
          <p:cNvSpPr/>
          <p:nvPr/>
        </p:nvSpPr>
        <p:spPr>
          <a:xfrm>
            <a:off x="3288837" y="2205155"/>
            <a:ext cx="958020" cy="928783"/>
          </a:xfrm>
          <a:prstGeom prst="ellipse">
            <a:avLst/>
          </a:prstGeom>
          <a:noFill/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3" name="Rectangle : coins arrondis 2052">
            <a:extLst>
              <a:ext uri="{FF2B5EF4-FFF2-40B4-BE49-F238E27FC236}">
                <a16:creationId xmlns:a16="http://schemas.microsoft.com/office/drawing/2014/main" xmlns="" id="{3F47B451-B1A7-46A2-95AA-D88BCEA2D919}"/>
              </a:ext>
            </a:extLst>
          </p:cNvPr>
          <p:cNvSpPr/>
          <p:nvPr/>
        </p:nvSpPr>
        <p:spPr>
          <a:xfrm>
            <a:off x="4148281" y="3652196"/>
            <a:ext cx="707485" cy="1075698"/>
          </a:xfrm>
          <a:prstGeom prst="round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xmlns="" id="{B881A64D-EC7D-47FC-9B94-B51E23F23473}"/>
              </a:ext>
            </a:extLst>
          </p:cNvPr>
          <p:cNvSpPr/>
          <p:nvPr/>
        </p:nvSpPr>
        <p:spPr>
          <a:xfrm>
            <a:off x="4963102" y="3652196"/>
            <a:ext cx="707485" cy="1075698"/>
          </a:xfrm>
          <a:prstGeom prst="round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xmlns="" id="{5657190D-D1E1-42CF-B87D-976DF1557E6B}"/>
              </a:ext>
            </a:extLst>
          </p:cNvPr>
          <p:cNvSpPr/>
          <p:nvPr/>
        </p:nvSpPr>
        <p:spPr>
          <a:xfrm>
            <a:off x="5777923" y="3652196"/>
            <a:ext cx="707485" cy="1075698"/>
          </a:xfrm>
          <a:prstGeom prst="round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xmlns="" id="{EB77CF10-ADCC-4DCA-9623-C00A971DC908}"/>
              </a:ext>
            </a:extLst>
          </p:cNvPr>
          <p:cNvSpPr/>
          <p:nvPr/>
        </p:nvSpPr>
        <p:spPr>
          <a:xfrm>
            <a:off x="6588955" y="3652196"/>
            <a:ext cx="707485" cy="1075698"/>
          </a:xfrm>
          <a:prstGeom prst="round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xmlns="" id="{37057B47-A5E9-4BBC-B48E-E92137835CC9}"/>
              </a:ext>
            </a:extLst>
          </p:cNvPr>
          <p:cNvSpPr/>
          <p:nvPr/>
        </p:nvSpPr>
        <p:spPr>
          <a:xfrm>
            <a:off x="7375260" y="3645909"/>
            <a:ext cx="707485" cy="1075698"/>
          </a:xfrm>
          <a:prstGeom prst="round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xmlns="" id="{8F8B5378-2F5C-4C0D-A2C4-0D62D51A30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067" y="3698020"/>
            <a:ext cx="458865" cy="458865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xmlns="" id="{8FECE1EC-A964-45F2-A19A-739F58A473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912" y="3739143"/>
            <a:ext cx="373505" cy="373505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xmlns="" id="{1FFAA3B2-BEE1-4CD6-B4AA-7C16C68BEA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647" y="3742255"/>
            <a:ext cx="370393" cy="370393"/>
          </a:xfrm>
          <a:prstGeom prst="rect">
            <a:avLst/>
          </a:prstGeom>
        </p:spPr>
      </p:pic>
      <p:pic>
        <p:nvPicPr>
          <p:cNvPr id="2049" name="Image 2048">
            <a:extLst>
              <a:ext uri="{FF2B5EF4-FFF2-40B4-BE49-F238E27FC236}">
                <a16:creationId xmlns:a16="http://schemas.microsoft.com/office/drawing/2014/main" xmlns="" id="{855BB522-8B85-4802-9B16-FE32C61B41A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185" y="3678817"/>
            <a:ext cx="463683" cy="463683"/>
          </a:xfrm>
          <a:prstGeom prst="rect">
            <a:avLst/>
          </a:prstGeom>
        </p:spPr>
      </p:pic>
      <p:pic>
        <p:nvPicPr>
          <p:cNvPr id="2052" name="Image 2051">
            <a:extLst>
              <a:ext uri="{FF2B5EF4-FFF2-40B4-BE49-F238E27FC236}">
                <a16:creationId xmlns:a16="http://schemas.microsoft.com/office/drawing/2014/main" xmlns="" id="{DB7D2DA6-4A2A-4A72-9214-FF7DABA8D1C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797" y="3678817"/>
            <a:ext cx="486862" cy="486862"/>
          </a:xfrm>
          <a:prstGeom prst="rect">
            <a:avLst/>
          </a:prstGeom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xmlns="" id="{756EC512-C766-451B-A698-A92005811C49}"/>
              </a:ext>
            </a:extLst>
          </p:cNvPr>
          <p:cNvSpPr txBox="1"/>
          <p:nvPr/>
        </p:nvSpPr>
        <p:spPr>
          <a:xfrm>
            <a:off x="4148281" y="4156311"/>
            <a:ext cx="705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23,1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Km/h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8627584D-E38E-4C0A-8838-5C0AAA2FB66F}"/>
              </a:ext>
            </a:extLst>
          </p:cNvPr>
          <p:cNvSpPr txBox="1"/>
          <p:nvPr/>
        </p:nvSpPr>
        <p:spPr>
          <a:xfrm>
            <a:off x="4966034" y="4167620"/>
            <a:ext cx="705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9863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m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xmlns="" id="{F3FC5039-0601-400B-AE02-8342C9C5DE79}"/>
              </a:ext>
            </a:extLst>
          </p:cNvPr>
          <p:cNvSpPr txBox="1"/>
          <p:nvPr/>
        </p:nvSpPr>
        <p:spPr>
          <a:xfrm>
            <a:off x="5780811" y="4176127"/>
            <a:ext cx="705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00:19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xmlns="" id="{97E0CDEF-F454-42E9-ABE3-B5324012A656}"/>
              </a:ext>
            </a:extLst>
          </p:cNvPr>
          <p:cNvSpPr txBox="1"/>
          <p:nvPr/>
        </p:nvSpPr>
        <p:spPr>
          <a:xfrm>
            <a:off x="6598564" y="4187436"/>
            <a:ext cx="705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119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bpm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xmlns="" id="{C4F9B325-B438-4416-9FF9-9DE398E7ABB8}"/>
              </a:ext>
            </a:extLst>
          </p:cNvPr>
          <p:cNvSpPr txBox="1"/>
          <p:nvPr/>
        </p:nvSpPr>
        <p:spPr>
          <a:xfrm>
            <a:off x="7379998" y="4192303"/>
            <a:ext cx="705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80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kJ</a:t>
            </a:r>
          </a:p>
        </p:txBody>
      </p:sp>
      <p:cxnSp>
        <p:nvCxnSpPr>
          <p:cNvPr id="2055" name="Connecteur droit 2054">
            <a:extLst>
              <a:ext uri="{FF2B5EF4-FFF2-40B4-BE49-F238E27FC236}">
                <a16:creationId xmlns:a16="http://schemas.microsoft.com/office/drawing/2014/main" xmlns="" id="{C8C258AC-13D1-4C0A-99A4-C958996C1C57}"/>
              </a:ext>
            </a:extLst>
          </p:cNvPr>
          <p:cNvCxnSpPr/>
          <p:nvPr/>
        </p:nvCxnSpPr>
        <p:spPr>
          <a:xfrm>
            <a:off x="4300281" y="4112648"/>
            <a:ext cx="377738" cy="0"/>
          </a:xfrm>
          <a:prstGeom prst="line">
            <a:avLst/>
          </a:prstGeom>
          <a:ln w="19050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xmlns="" id="{A7F86F47-1AB4-4BFF-8C6B-998ED9A3F880}"/>
              </a:ext>
            </a:extLst>
          </p:cNvPr>
          <p:cNvCxnSpPr/>
          <p:nvPr/>
        </p:nvCxnSpPr>
        <p:spPr>
          <a:xfrm>
            <a:off x="5124302" y="4130911"/>
            <a:ext cx="377738" cy="0"/>
          </a:xfrm>
          <a:prstGeom prst="line">
            <a:avLst/>
          </a:prstGeom>
          <a:ln w="19050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xmlns="" id="{25E7FE59-53FC-4E6F-9B2B-DF97D40D825F}"/>
              </a:ext>
            </a:extLst>
          </p:cNvPr>
          <p:cNvCxnSpPr/>
          <p:nvPr/>
        </p:nvCxnSpPr>
        <p:spPr>
          <a:xfrm>
            <a:off x="5930500" y="4130524"/>
            <a:ext cx="377738" cy="0"/>
          </a:xfrm>
          <a:prstGeom prst="line">
            <a:avLst/>
          </a:prstGeom>
          <a:ln w="19050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xmlns="" id="{6DFF2263-5934-4442-AD1D-075B7D1CF0D4}"/>
              </a:ext>
            </a:extLst>
          </p:cNvPr>
          <p:cNvCxnSpPr/>
          <p:nvPr/>
        </p:nvCxnSpPr>
        <p:spPr>
          <a:xfrm>
            <a:off x="6754521" y="4148787"/>
            <a:ext cx="377738" cy="0"/>
          </a:xfrm>
          <a:prstGeom prst="line">
            <a:avLst/>
          </a:prstGeom>
          <a:ln w="19050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xmlns="" id="{660443C2-728A-4373-B85E-49ABB2834FDE}"/>
              </a:ext>
            </a:extLst>
          </p:cNvPr>
          <p:cNvCxnSpPr/>
          <p:nvPr/>
        </p:nvCxnSpPr>
        <p:spPr>
          <a:xfrm>
            <a:off x="7547871" y="4150211"/>
            <a:ext cx="377738" cy="0"/>
          </a:xfrm>
          <a:prstGeom prst="line">
            <a:avLst/>
          </a:prstGeom>
          <a:ln w="19050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0F01DAEC-238C-44DC-B6FB-8DFE54C9A0AC}"/>
              </a:ext>
            </a:extLst>
          </p:cNvPr>
          <p:cNvSpPr/>
          <p:nvPr/>
        </p:nvSpPr>
        <p:spPr>
          <a:xfrm>
            <a:off x="6354129" y="2556521"/>
            <a:ext cx="1662567" cy="24622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Tri par Session</a:t>
            </a:r>
          </a:p>
        </p:txBody>
      </p:sp>
      <p:sp>
        <p:nvSpPr>
          <p:cNvPr id="65" name="Triangle isocèle 64">
            <a:extLst>
              <a:ext uri="{FF2B5EF4-FFF2-40B4-BE49-F238E27FC236}">
                <a16:creationId xmlns:a16="http://schemas.microsoft.com/office/drawing/2014/main" xmlns="" id="{967186AD-E676-4CB4-BC26-7CDDD9C291C8}"/>
              </a:ext>
            </a:extLst>
          </p:cNvPr>
          <p:cNvSpPr/>
          <p:nvPr/>
        </p:nvSpPr>
        <p:spPr>
          <a:xfrm rot="10800000">
            <a:off x="8019183" y="2626695"/>
            <a:ext cx="114300" cy="10353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xmlns="" id="{BE9EB3C5-97D4-424B-9B6F-C3A94632B5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673" y="1592744"/>
            <a:ext cx="342855" cy="342855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xmlns="" id="{804E3455-8FA4-49AB-B005-C702383691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343" y="1634413"/>
            <a:ext cx="267447" cy="267447"/>
          </a:xfrm>
          <a:prstGeom prst="rect">
            <a:avLst/>
          </a:prstGeom>
        </p:spPr>
      </p:pic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xmlns="" id="{260B3A74-8B4A-41AB-99C5-84C078DCD911}"/>
              </a:ext>
            </a:extLst>
          </p:cNvPr>
          <p:cNvCxnSpPr/>
          <p:nvPr/>
        </p:nvCxnSpPr>
        <p:spPr>
          <a:xfrm flipH="1">
            <a:off x="3137705" y="1759768"/>
            <a:ext cx="307257" cy="1973"/>
          </a:xfrm>
          <a:prstGeom prst="straightConnector1">
            <a:avLst/>
          </a:prstGeom>
          <a:ln w="666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xmlns="" id="{6CAC72F4-82A2-430B-ABD8-BA0F05C4B9CC}"/>
              </a:ext>
            </a:extLst>
          </p:cNvPr>
          <p:cNvSpPr txBox="1"/>
          <p:nvPr/>
        </p:nvSpPr>
        <p:spPr>
          <a:xfrm>
            <a:off x="4282592" y="2380497"/>
            <a:ext cx="23406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chemeClr val="bg1"/>
                </a:solidFill>
              </a:rPr>
              <a:t>33 ans</a:t>
            </a:r>
          </a:p>
          <a:p>
            <a:r>
              <a:rPr lang="fr-FR" sz="1050" dirty="0">
                <a:solidFill>
                  <a:schemeClr val="bg1"/>
                </a:solidFill>
              </a:rPr>
              <a:t>Arrière</a:t>
            </a:r>
          </a:p>
          <a:p>
            <a:r>
              <a:rPr lang="fr-FR" sz="1050" dirty="0">
                <a:solidFill>
                  <a:schemeClr val="bg1"/>
                </a:solidFill>
              </a:rPr>
              <a:t>N°18</a:t>
            </a: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xmlns="" id="{AEDA36F1-7A4C-4953-BDC5-5AD512F6320A}"/>
              </a:ext>
            </a:extLst>
          </p:cNvPr>
          <p:cNvSpPr/>
          <p:nvPr/>
        </p:nvSpPr>
        <p:spPr>
          <a:xfrm>
            <a:off x="8419354" y="4699300"/>
            <a:ext cx="435834" cy="459518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2" name="Image 61">
            <a:extLst>
              <a:ext uri="{FF2B5EF4-FFF2-40B4-BE49-F238E27FC236}">
                <a16:creationId xmlns:a16="http://schemas.microsoft.com/office/drawing/2014/main" xmlns="" id="{C041EF8D-1C60-4BB7-A229-AE5E9E9CF2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236" y="4765982"/>
            <a:ext cx="305806" cy="30580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10A8A9E0-F128-4903-AB15-C12010664A73}"/>
              </a:ext>
            </a:extLst>
          </p:cNvPr>
          <p:cNvSpPr/>
          <p:nvPr/>
        </p:nvSpPr>
        <p:spPr>
          <a:xfrm>
            <a:off x="3108813" y="1559530"/>
            <a:ext cx="5971427" cy="380495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9139324D-9ADD-4A25-92F7-CA8826A12974}"/>
              </a:ext>
            </a:extLst>
          </p:cNvPr>
          <p:cNvSpPr/>
          <p:nvPr/>
        </p:nvSpPr>
        <p:spPr>
          <a:xfrm>
            <a:off x="4814292" y="2826629"/>
            <a:ext cx="2629065" cy="1219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xmlns="" id="{43E8AF68-8E8B-4399-8465-A958376581A1}"/>
              </a:ext>
            </a:extLst>
          </p:cNvPr>
          <p:cNvSpPr txBox="1"/>
          <p:nvPr/>
        </p:nvSpPr>
        <p:spPr>
          <a:xfrm>
            <a:off x="4814291" y="2824316"/>
            <a:ext cx="1929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Supprimer joueur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xmlns="" id="{56D5022B-884C-4334-B732-720805EA5412}"/>
              </a:ext>
            </a:extLst>
          </p:cNvPr>
          <p:cNvSpPr txBox="1"/>
          <p:nvPr/>
        </p:nvSpPr>
        <p:spPr>
          <a:xfrm>
            <a:off x="5021247" y="3211377"/>
            <a:ext cx="2196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Vous allez supprimer le joueur. Êtes-vous sûr ?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xmlns="" id="{1C424151-9913-44B8-9DF9-332D548529C6}"/>
              </a:ext>
            </a:extLst>
          </p:cNvPr>
          <p:cNvSpPr txBox="1"/>
          <p:nvPr/>
        </p:nvSpPr>
        <p:spPr>
          <a:xfrm>
            <a:off x="4814291" y="3736339"/>
            <a:ext cx="2629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b="1" dirty="0">
                <a:solidFill>
                  <a:srgbClr val="5B9BD5"/>
                </a:solidFill>
                <a:latin typeface="Roboto" pitchFamily="2" charset="0"/>
                <a:ea typeface="Roboto" pitchFamily="2" charset="0"/>
              </a:rPr>
              <a:t>Annuler     Confirmer</a:t>
            </a:r>
          </a:p>
        </p:txBody>
      </p:sp>
    </p:spTree>
    <p:extLst>
      <p:ext uri="{BB962C8B-B14F-4D97-AF65-F5344CB8AC3E}">
        <p14:creationId xmlns:p14="http://schemas.microsoft.com/office/powerpoint/2010/main" val="4102782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806" y="1150975"/>
            <a:ext cx="7100206" cy="4533988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541B45BB-2BE3-4632-B4F5-D3105DDF0CE5}"/>
              </a:ext>
            </a:extLst>
          </p:cNvPr>
          <p:cNvSpPr/>
          <p:nvPr/>
        </p:nvSpPr>
        <p:spPr>
          <a:xfrm>
            <a:off x="3111352" y="1559530"/>
            <a:ext cx="5911703" cy="3710763"/>
          </a:xfrm>
          <a:prstGeom prst="rect">
            <a:avLst/>
          </a:prstGeom>
          <a:gradFill flip="none" rotWithShape="1">
            <a:gsLst>
              <a:gs pos="0">
                <a:srgbClr val="1F4E79"/>
              </a:gs>
              <a:gs pos="97000">
                <a:schemeClr val="tx1">
                  <a:lumMod val="85000"/>
                  <a:lumOff val="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6C56B034-75FC-49A7-8D3D-D73C5E9EE27F}"/>
              </a:ext>
            </a:extLst>
          </p:cNvPr>
          <p:cNvSpPr/>
          <p:nvPr/>
        </p:nvSpPr>
        <p:spPr>
          <a:xfrm>
            <a:off x="3111352" y="1559530"/>
            <a:ext cx="5911703" cy="438577"/>
          </a:xfrm>
          <a:prstGeom prst="rect">
            <a:avLst/>
          </a:prstGeom>
          <a:solidFill>
            <a:srgbClr val="2336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/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solidFill>
            <a:srgbClr val="677587"/>
          </a:solidFill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chemeClr val="bg1">
                    <a:lumMod val="95000"/>
                  </a:schemeClr>
                </a:solidFill>
                <a:latin typeface="Roboto Lt" pitchFamily="2" charset="0"/>
                <a:ea typeface="Roboto Lt" pitchFamily="2" charset="0"/>
              </a:rPr>
              <a:t>Screen_CustomPlayer</a:t>
            </a:r>
            <a:endParaRPr lang="fr-FR" sz="1400" dirty="0">
              <a:solidFill>
                <a:schemeClr val="bg1">
                  <a:lumMod val="95000"/>
                </a:schemeClr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xmlns="" id="{46A2990D-7E6D-4581-AFEA-A25171CADB7C}"/>
              </a:ext>
            </a:extLst>
          </p:cNvPr>
          <p:cNvSpPr txBox="1"/>
          <p:nvPr/>
        </p:nvSpPr>
        <p:spPr>
          <a:xfrm>
            <a:off x="3444961" y="1566871"/>
            <a:ext cx="3249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Modifier Joueur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xmlns="" id="{BBE9DE26-E819-4385-9F97-A6DBF3561763}"/>
              </a:ext>
            </a:extLst>
          </p:cNvPr>
          <p:cNvSpPr txBox="1"/>
          <p:nvPr/>
        </p:nvSpPr>
        <p:spPr>
          <a:xfrm>
            <a:off x="4276748" y="2159332"/>
            <a:ext cx="398142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Ladonne</a:t>
            </a:r>
          </a:p>
          <a:p>
            <a:r>
              <a:rPr lang="en-US" sz="1400" dirty="0">
                <a:solidFill>
                  <a:schemeClr val="bg1"/>
                </a:solidFill>
              </a:rPr>
              <a:t>Jean-François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7712E3EF-2DB1-4586-B02D-EBA775C24C9A}"/>
              </a:ext>
            </a:extLst>
          </p:cNvPr>
          <p:cNvSpPr txBox="1"/>
          <p:nvPr/>
        </p:nvSpPr>
        <p:spPr>
          <a:xfrm>
            <a:off x="3397336" y="3057525"/>
            <a:ext cx="4860839" cy="27699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Ladonne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xmlns="" id="{B030F1E9-1863-4ECB-B43B-413D78F79A29}"/>
              </a:ext>
            </a:extLst>
          </p:cNvPr>
          <p:cNvSpPr txBox="1"/>
          <p:nvPr/>
        </p:nvSpPr>
        <p:spPr>
          <a:xfrm>
            <a:off x="3397336" y="3422082"/>
            <a:ext cx="4860839" cy="27699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Jean-François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xmlns="" id="{20B8DB1B-73F8-41A5-B1EA-3240B2D9CF2B}"/>
              </a:ext>
            </a:extLst>
          </p:cNvPr>
          <p:cNvSpPr txBox="1"/>
          <p:nvPr/>
        </p:nvSpPr>
        <p:spPr>
          <a:xfrm>
            <a:off x="3397336" y="3786639"/>
            <a:ext cx="4860839" cy="27699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23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xmlns="" id="{389DAEB0-962E-4073-B897-30CA85EC4FA7}"/>
              </a:ext>
            </a:extLst>
          </p:cNvPr>
          <p:cNvSpPr txBox="1"/>
          <p:nvPr/>
        </p:nvSpPr>
        <p:spPr>
          <a:xfrm>
            <a:off x="3397336" y="4151196"/>
            <a:ext cx="4860839" cy="27699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Arrière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xmlns="" id="{71EA3484-8A48-4BB7-9A33-E6C046F66B2C}"/>
              </a:ext>
            </a:extLst>
          </p:cNvPr>
          <p:cNvSpPr txBox="1"/>
          <p:nvPr/>
        </p:nvSpPr>
        <p:spPr>
          <a:xfrm>
            <a:off x="3397336" y="4515753"/>
            <a:ext cx="4860839" cy="27699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xmlns="" id="{9FD85F27-6805-4807-A207-65E5624E6B8C}"/>
              </a:ext>
            </a:extLst>
          </p:cNvPr>
          <p:cNvSpPr/>
          <p:nvPr/>
        </p:nvSpPr>
        <p:spPr>
          <a:xfrm>
            <a:off x="7271690" y="2330272"/>
            <a:ext cx="435834" cy="459518"/>
          </a:xfrm>
          <a:prstGeom prst="ellipse">
            <a:avLst/>
          </a:prstGeom>
          <a:solidFill>
            <a:srgbClr val="5B9BD5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xmlns="" id="{05D83692-B7F5-4D16-8641-F573CCC7EA1D}"/>
              </a:ext>
            </a:extLst>
          </p:cNvPr>
          <p:cNvSpPr/>
          <p:nvPr/>
        </p:nvSpPr>
        <p:spPr>
          <a:xfrm>
            <a:off x="7822341" y="2330792"/>
            <a:ext cx="435834" cy="459518"/>
          </a:xfrm>
          <a:prstGeom prst="ellipse">
            <a:avLst/>
          </a:prstGeom>
          <a:solidFill>
            <a:srgbClr val="5B9BD5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xmlns="" id="{E2635E39-C25C-43E7-B16B-D686F82E2F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302" y="2403434"/>
            <a:ext cx="316007" cy="31600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xmlns="" id="{D3B31597-8E5E-4244-83D2-4699DB159E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416" y="2424309"/>
            <a:ext cx="265025" cy="265025"/>
          </a:xfrm>
          <a:prstGeom prst="rect">
            <a:avLst/>
          </a:prstGeom>
        </p:spPr>
      </p:pic>
      <p:sp>
        <p:nvSpPr>
          <p:cNvPr id="26" name="Ellipse 25">
            <a:extLst>
              <a:ext uri="{FF2B5EF4-FFF2-40B4-BE49-F238E27FC236}">
                <a16:creationId xmlns:a16="http://schemas.microsoft.com/office/drawing/2014/main" xmlns="" id="{94A3C40E-A71A-4BFE-8756-EE1B0B5355E3}"/>
              </a:ext>
            </a:extLst>
          </p:cNvPr>
          <p:cNvSpPr/>
          <p:nvPr/>
        </p:nvSpPr>
        <p:spPr>
          <a:xfrm>
            <a:off x="8443937" y="4142211"/>
            <a:ext cx="435834" cy="459518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xmlns="" id="{87A9417A-75BD-4AB7-8928-529AB99B21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679" y="4203200"/>
            <a:ext cx="342855" cy="342855"/>
          </a:xfrm>
          <a:prstGeom prst="rect">
            <a:avLst/>
          </a:prstGeom>
        </p:spPr>
      </p:pic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xmlns="" id="{8F3CAEA6-E582-4932-8C79-0F7C42961556}"/>
              </a:ext>
            </a:extLst>
          </p:cNvPr>
          <p:cNvCxnSpPr/>
          <p:nvPr/>
        </p:nvCxnSpPr>
        <p:spPr>
          <a:xfrm flipH="1">
            <a:off x="3137705" y="1759768"/>
            <a:ext cx="307257" cy="1973"/>
          </a:xfrm>
          <a:prstGeom prst="straightConnector1">
            <a:avLst/>
          </a:prstGeom>
          <a:ln w="666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Résultat de recherche d'images pour &quot;Jean françois ladonne&quot;">
            <a:extLst>
              <a:ext uri="{FF2B5EF4-FFF2-40B4-BE49-F238E27FC236}">
                <a16:creationId xmlns:a16="http://schemas.microsoft.com/office/drawing/2014/main" xmlns="" id="{118742BA-874C-4338-8319-E072EA8628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3" b="19807"/>
          <a:stretch/>
        </p:blipFill>
        <p:spPr bwMode="auto">
          <a:xfrm>
            <a:off x="3384169" y="2067899"/>
            <a:ext cx="921553" cy="92155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Ellipse 27">
            <a:extLst>
              <a:ext uri="{FF2B5EF4-FFF2-40B4-BE49-F238E27FC236}">
                <a16:creationId xmlns:a16="http://schemas.microsoft.com/office/drawing/2014/main" xmlns="" id="{37DBE110-CD91-44B2-8D24-4311A6491611}"/>
              </a:ext>
            </a:extLst>
          </p:cNvPr>
          <p:cNvSpPr/>
          <p:nvPr/>
        </p:nvSpPr>
        <p:spPr>
          <a:xfrm>
            <a:off x="8443937" y="4704245"/>
            <a:ext cx="435834" cy="459518"/>
          </a:xfrm>
          <a:prstGeom prst="ellipse">
            <a:avLst/>
          </a:prstGeom>
          <a:solidFill>
            <a:srgbClr val="5B9BD5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D59CC42A-45FF-4D08-AC2B-CEC7F3F93B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003" y="4814417"/>
            <a:ext cx="241437" cy="24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294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806" y="1150975"/>
            <a:ext cx="7100206" cy="4533988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541B45BB-2BE3-4632-B4F5-D3105DDF0CE5}"/>
              </a:ext>
            </a:extLst>
          </p:cNvPr>
          <p:cNvSpPr/>
          <p:nvPr/>
        </p:nvSpPr>
        <p:spPr>
          <a:xfrm>
            <a:off x="3111352" y="1559530"/>
            <a:ext cx="5911703" cy="3710763"/>
          </a:xfrm>
          <a:prstGeom prst="rect">
            <a:avLst/>
          </a:prstGeom>
          <a:gradFill flip="none" rotWithShape="1">
            <a:gsLst>
              <a:gs pos="0">
                <a:srgbClr val="1F4E79"/>
              </a:gs>
              <a:gs pos="97000">
                <a:schemeClr val="tx1">
                  <a:lumMod val="85000"/>
                  <a:lumOff val="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6C56B034-75FC-49A7-8D3D-D73C5E9EE27F}"/>
              </a:ext>
            </a:extLst>
          </p:cNvPr>
          <p:cNvSpPr/>
          <p:nvPr/>
        </p:nvSpPr>
        <p:spPr>
          <a:xfrm>
            <a:off x="3111352" y="1559530"/>
            <a:ext cx="5911703" cy="438577"/>
          </a:xfrm>
          <a:prstGeom prst="rect">
            <a:avLst/>
          </a:prstGeom>
          <a:solidFill>
            <a:srgbClr val="2336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/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solidFill>
            <a:srgbClr val="677587"/>
          </a:solidFill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chemeClr val="bg1">
                    <a:lumMod val="95000"/>
                  </a:schemeClr>
                </a:solidFill>
                <a:latin typeface="Roboto Lt" pitchFamily="2" charset="0"/>
                <a:ea typeface="Roboto Lt" pitchFamily="2" charset="0"/>
              </a:rPr>
              <a:t>Dialog_DeletePlayer</a:t>
            </a:r>
            <a:endParaRPr lang="fr-FR" sz="1400" dirty="0">
              <a:solidFill>
                <a:schemeClr val="bg1">
                  <a:lumMod val="95000"/>
                </a:schemeClr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xmlns="" id="{46A2990D-7E6D-4581-AFEA-A25171CADB7C}"/>
              </a:ext>
            </a:extLst>
          </p:cNvPr>
          <p:cNvSpPr txBox="1"/>
          <p:nvPr/>
        </p:nvSpPr>
        <p:spPr>
          <a:xfrm>
            <a:off x="3444961" y="1566871"/>
            <a:ext cx="3249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Modifier Joueur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xmlns="" id="{BBE9DE26-E819-4385-9F97-A6DBF3561763}"/>
              </a:ext>
            </a:extLst>
          </p:cNvPr>
          <p:cNvSpPr txBox="1"/>
          <p:nvPr/>
        </p:nvSpPr>
        <p:spPr>
          <a:xfrm>
            <a:off x="4276748" y="2159332"/>
            <a:ext cx="398142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Ladonne</a:t>
            </a:r>
          </a:p>
          <a:p>
            <a:r>
              <a:rPr lang="en-US" sz="1400" dirty="0">
                <a:solidFill>
                  <a:schemeClr val="bg1"/>
                </a:solidFill>
              </a:rPr>
              <a:t>Jean-François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7712E3EF-2DB1-4586-B02D-EBA775C24C9A}"/>
              </a:ext>
            </a:extLst>
          </p:cNvPr>
          <p:cNvSpPr txBox="1"/>
          <p:nvPr/>
        </p:nvSpPr>
        <p:spPr>
          <a:xfrm>
            <a:off x="3397336" y="3057525"/>
            <a:ext cx="4860839" cy="27699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Ladonne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xmlns="" id="{B030F1E9-1863-4ECB-B43B-413D78F79A29}"/>
              </a:ext>
            </a:extLst>
          </p:cNvPr>
          <p:cNvSpPr txBox="1"/>
          <p:nvPr/>
        </p:nvSpPr>
        <p:spPr>
          <a:xfrm>
            <a:off x="3397336" y="3422082"/>
            <a:ext cx="4860839" cy="27699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Jean-François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xmlns="" id="{20B8DB1B-73F8-41A5-B1EA-3240B2D9CF2B}"/>
              </a:ext>
            </a:extLst>
          </p:cNvPr>
          <p:cNvSpPr txBox="1"/>
          <p:nvPr/>
        </p:nvSpPr>
        <p:spPr>
          <a:xfrm>
            <a:off x="3397336" y="3786639"/>
            <a:ext cx="4860839" cy="27699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23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xmlns="" id="{389DAEB0-962E-4073-B897-30CA85EC4FA7}"/>
              </a:ext>
            </a:extLst>
          </p:cNvPr>
          <p:cNvSpPr txBox="1"/>
          <p:nvPr/>
        </p:nvSpPr>
        <p:spPr>
          <a:xfrm>
            <a:off x="3397336" y="4151196"/>
            <a:ext cx="4860839" cy="27699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Arrière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xmlns="" id="{71EA3484-8A48-4BB7-9A33-E6C046F66B2C}"/>
              </a:ext>
            </a:extLst>
          </p:cNvPr>
          <p:cNvSpPr txBox="1"/>
          <p:nvPr/>
        </p:nvSpPr>
        <p:spPr>
          <a:xfrm>
            <a:off x="3397336" y="4515753"/>
            <a:ext cx="4860839" cy="27699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xmlns="" id="{9FD85F27-6805-4807-A207-65E5624E6B8C}"/>
              </a:ext>
            </a:extLst>
          </p:cNvPr>
          <p:cNvSpPr/>
          <p:nvPr/>
        </p:nvSpPr>
        <p:spPr>
          <a:xfrm>
            <a:off x="7271690" y="2330272"/>
            <a:ext cx="435834" cy="459518"/>
          </a:xfrm>
          <a:prstGeom prst="ellipse">
            <a:avLst/>
          </a:prstGeom>
          <a:solidFill>
            <a:srgbClr val="5B9BD5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xmlns="" id="{05D83692-B7F5-4D16-8641-F573CCC7EA1D}"/>
              </a:ext>
            </a:extLst>
          </p:cNvPr>
          <p:cNvSpPr/>
          <p:nvPr/>
        </p:nvSpPr>
        <p:spPr>
          <a:xfrm>
            <a:off x="7822341" y="2330792"/>
            <a:ext cx="435834" cy="459518"/>
          </a:xfrm>
          <a:prstGeom prst="ellipse">
            <a:avLst/>
          </a:prstGeom>
          <a:solidFill>
            <a:srgbClr val="5B9BD5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xmlns="" id="{E2635E39-C25C-43E7-B16B-D686F82E2F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302" y="2403434"/>
            <a:ext cx="316007" cy="31600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xmlns="" id="{D3B31597-8E5E-4244-83D2-4699DB159E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416" y="2424309"/>
            <a:ext cx="265025" cy="265025"/>
          </a:xfrm>
          <a:prstGeom prst="rect">
            <a:avLst/>
          </a:prstGeom>
        </p:spPr>
      </p:pic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xmlns="" id="{8F3CAEA6-E582-4932-8C79-0F7C42961556}"/>
              </a:ext>
            </a:extLst>
          </p:cNvPr>
          <p:cNvCxnSpPr/>
          <p:nvPr/>
        </p:nvCxnSpPr>
        <p:spPr>
          <a:xfrm flipH="1">
            <a:off x="3137705" y="1759768"/>
            <a:ext cx="307257" cy="1973"/>
          </a:xfrm>
          <a:prstGeom prst="straightConnector1">
            <a:avLst/>
          </a:prstGeom>
          <a:ln w="666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Résultat de recherche d'images pour &quot;Jean françois ladonne&quot;">
            <a:extLst>
              <a:ext uri="{FF2B5EF4-FFF2-40B4-BE49-F238E27FC236}">
                <a16:creationId xmlns:a16="http://schemas.microsoft.com/office/drawing/2014/main" xmlns="" id="{0B5D57E4-4DAF-4213-93F9-BAD2E43B5B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3" b="19807"/>
          <a:stretch/>
        </p:blipFill>
        <p:spPr bwMode="auto">
          <a:xfrm>
            <a:off x="3384169" y="2067899"/>
            <a:ext cx="921553" cy="92155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Ellipse 32">
            <a:extLst>
              <a:ext uri="{FF2B5EF4-FFF2-40B4-BE49-F238E27FC236}">
                <a16:creationId xmlns:a16="http://schemas.microsoft.com/office/drawing/2014/main" xmlns="" id="{BCB15284-B934-4AE3-AACA-02A6CE0E00E5}"/>
              </a:ext>
            </a:extLst>
          </p:cNvPr>
          <p:cNvSpPr/>
          <p:nvPr/>
        </p:nvSpPr>
        <p:spPr>
          <a:xfrm>
            <a:off x="8443937" y="4142211"/>
            <a:ext cx="435834" cy="459518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xmlns="" id="{7D80BED2-39F0-493F-9A8A-A97137529B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679" y="4203200"/>
            <a:ext cx="342855" cy="342855"/>
          </a:xfrm>
          <a:prstGeom prst="rect">
            <a:avLst/>
          </a:prstGeom>
        </p:spPr>
      </p:pic>
      <p:sp>
        <p:nvSpPr>
          <p:cNvPr id="37" name="Ellipse 36">
            <a:extLst>
              <a:ext uri="{FF2B5EF4-FFF2-40B4-BE49-F238E27FC236}">
                <a16:creationId xmlns:a16="http://schemas.microsoft.com/office/drawing/2014/main" xmlns="" id="{E9008938-958A-46F6-B87D-A26A1542C91B}"/>
              </a:ext>
            </a:extLst>
          </p:cNvPr>
          <p:cNvSpPr/>
          <p:nvPr/>
        </p:nvSpPr>
        <p:spPr>
          <a:xfrm>
            <a:off x="8443937" y="4704245"/>
            <a:ext cx="435834" cy="459518"/>
          </a:xfrm>
          <a:prstGeom prst="ellipse">
            <a:avLst/>
          </a:prstGeom>
          <a:solidFill>
            <a:srgbClr val="5B9BD5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xmlns="" id="{15E29D15-8520-46CD-8846-FAFE3741F86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003" y="4814417"/>
            <a:ext cx="241437" cy="241437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08CEB96B-AE38-49E0-A11C-DDA4EFB63AC8}"/>
              </a:ext>
            </a:extLst>
          </p:cNvPr>
          <p:cNvSpPr/>
          <p:nvPr/>
        </p:nvSpPr>
        <p:spPr>
          <a:xfrm>
            <a:off x="3107376" y="1559530"/>
            <a:ext cx="5971427" cy="380495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922A83D3-ECEC-4761-8E0B-2562FB5BE8F0}"/>
              </a:ext>
            </a:extLst>
          </p:cNvPr>
          <p:cNvSpPr/>
          <p:nvPr/>
        </p:nvSpPr>
        <p:spPr>
          <a:xfrm>
            <a:off x="4812855" y="2826629"/>
            <a:ext cx="2629065" cy="1219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xmlns="" id="{C14C472B-A820-42B7-8F34-4B45616E1194}"/>
              </a:ext>
            </a:extLst>
          </p:cNvPr>
          <p:cNvSpPr txBox="1"/>
          <p:nvPr/>
        </p:nvSpPr>
        <p:spPr>
          <a:xfrm>
            <a:off x="4812854" y="2824316"/>
            <a:ext cx="1929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Supprimer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xmlns="" id="{7CE4163F-1098-45C1-84C4-C3EEC140423E}"/>
              </a:ext>
            </a:extLst>
          </p:cNvPr>
          <p:cNvSpPr txBox="1"/>
          <p:nvPr/>
        </p:nvSpPr>
        <p:spPr>
          <a:xfrm>
            <a:off x="5019810" y="3211377"/>
            <a:ext cx="2196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Vous allez supprimer le joueur. Êtes-vous sûr ?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xmlns="" id="{DCCE4BF5-65CE-4FE3-8954-CF7CD84525B9}"/>
              </a:ext>
            </a:extLst>
          </p:cNvPr>
          <p:cNvSpPr txBox="1"/>
          <p:nvPr/>
        </p:nvSpPr>
        <p:spPr>
          <a:xfrm>
            <a:off x="4812854" y="3736339"/>
            <a:ext cx="2629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b="1" dirty="0">
                <a:solidFill>
                  <a:srgbClr val="5B9BD5"/>
                </a:solidFill>
                <a:latin typeface="Roboto" pitchFamily="2" charset="0"/>
                <a:ea typeface="Roboto" pitchFamily="2" charset="0"/>
              </a:rPr>
              <a:t>Annuler     Confirmer</a:t>
            </a:r>
          </a:p>
        </p:txBody>
      </p:sp>
    </p:spTree>
    <p:extLst>
      <p:ext uri="{BB962C8B-B14F-4D97-AF65-F5344CB8AC3E}">
        <p14:creationId xmlns:p14="http://schemas.microsoft.com/office/powerpoint/2010/main" val="2859739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806" y="1150975"/>
            <a:ext cx="7100206" cy="4533988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541B45BB-2BE3-4632-B4F5-D3105DDF0CE5}"/>
              </a:ext>
            </a:extLst>
          </p:cNvPr>
          <p:cNvSpPr/>
          <p:nvPr/>
        </p:nvSpPr>
        <p:spPr>
          <a:xfrm>
            <a:off x="3111352" y="1559530"/>
            <a:ext cx="5911703" cy="3710763"/>
          </a:xfrm>
          <a:prstGeom prst="rect">
            <a:avLst/>
          </a:prstGeom>
          <a:gradFill flip="none" rotWithShape="1">
            <a:gsLst>
              <a:gs pos="0">
                <a:srgbClr val="1F4E79"/>
              </a:gs>
              <a:gs pos="97000">
                <a:schemeClr val="tx1">
                  <a:lumMod val="85000"/>
                  <a:lumOff val="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6C56B034-75FC-49A7-8D3D-D73C5E9EE27F}"/>
              </a:ext>
            </a:extLst>
          </p:cNvPr>
          <p:cNvSpPr/>
          <p:nvPr/>
        </p:nvSpPr>
        <p:spPr>
          <a:xfrm>
            <a:off x="3111352" y="1559530"/>
            <a:ext cx="5911703" cy="438577"/>
          </a:xfrm>
          <a:prstGeom prst="rect">
            <a:avLst/>
          </a:prstGeom>
          <a:solidFill>
            <a:srgbClr val="2336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/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solidFill>
            <a:srgbClr val="677587"/>
          </a:solidFill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chemeClr val="bg1">
                    <a:lumMod val="95000"/>
                  </a:schemeClr>
                </a:solidFill>
                <a:latin typeface="Roboto Lt" pitchFamily="2" charset="0"/>
                <a:ea typeface="Roboto Lt" pitchFamily="2" charset="0"/>
              </a:rPr>
              <a:t>Screen_AddNewPlayer</a:t>
            </a:r>
            <a:endParaRPr lang="fr-FR" sz="1400" dirty="0">
              <a:solidFill>
                <a:schemeClr val="bg1">
                  <a:lumMod val="95000"/>
                </a:schemeClr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xmlns="" id="{46A2990D-7E6D-4581-AFEA-A25171CADB7C}"/>
              </a:ext>
            </a:extLst>
          </p:cNvPr>
          <p:cNvSpPr txBox="1"/>
          <p:nvPr/>
        </p:nvSpPr>
        <p:spPr>
          <a:xfrm>
            <a:off x="3444961" y="1566871"/>
            <a:ext cx="3249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Nouveau Joueur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xmlns="" id="{BBE9DE26-E819-4385-9F97-A6DBF3561763}"/>
              </a:ext>
            </a:extLst>
          </p:cNvPr>
          <p:cNvSpPr txBox="1"/>
          <p:nvPr/>
        </p:nvSpPr>
        <p:spPr>
          <a:xfrm>
            <a:off x="4276748" y="2159332"/>
            <a:ext cx="398142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Nom</a:t>
            </a:r>
          </a:p>
          <a:p>
            <a:r>
              <a:rPr lang="en-US" sz="1400" dirty="0">
                <a:solidFill>
                  <a:schemeClr val="bg1"/>
                </a:solidFill>
              </a:rPr>
              <a:t>Prénom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7712E3EF-2DB1-4586-B02D-EBA775C24C9A}"/>
              </a:ext>
            </a:extLst>
          </p:cNvPr>
          <p:cNvSpPr txBox="1"/>
          <p:nvPr/>
        </p:nvSpPr>
        <p:spPr>
          <a:xfrm>
            <a:off x="3397336" y="3057525"/>
            <a:ext cx="4860839" cy="27699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Nom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xmlns="" id="{B030F1E9-1863-4ECB-B43B-413D78F79A29}"/>
              </a:ext>
            </a:extLst>
          </p:cNvPr>
          <p:cNvSpPr txBox="1"/>
          <p:nvPr/>
        </p:nvSpPr>
        <p:spPr>
          <a:xfrm>
            <a:off x="3397336" y="3422082"/>
            <a:ext cx="4860839" cy="27699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Prénom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xmlns="" id="{20B8DB1B-73F8-41A5-B1EA-3240B2D9CF2B}"/>
              </a:ext>
            </a:extLst>
          </p:cNvPr>
          <p:cNvSpPr txBox="1"/>
          <p:nvPr/>
        </p:nvSpPr>
        <p:spPr>
          <a:xfrm>
            <a:off x="3397336" y="3786639"/>
            <a:ext cx="4860839" cy="27699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Âge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xmlns="" id="{389DAEB0-962E-4073-B897-30CA85EC4FA7}"/>
              </a:ext>
            </a:extLst>
          </p:cNvPr>
          <p:cNvSpPr txBox="1"/>
          <p:nvPr/>
        </p:nvSpPr>
        <p:spPr>
          <a:xfrm>
            <a:off x="3397336" y="4151196"/>
            <a:ext cx="4860839" cy="27699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Poste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xmlns="" id="{71EA3484-8A48-4BB7-9A33-E6C046F66B2C}"/>
              </a:ext>
            </a:extLst>
          </p:cNvPr>
          <p:cNvSpPr txBox="1"/>
          <p:nvPr/>
        </p:nvSpPr>
        <p:spPr>
          <a:xfrm>
            <a:off x="3397336" y="4515753"/>
            <a:ext cx="4860839" cy="27699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N° de maillot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xmlns="" id="{9FD85F27-6805-4807-A207-65E5624E6B8C}"/>
              </a:ext>
            </a:extLst>
          </p:cNvPr>
          <p:cNvSpPr/>
          <p:nvPr/>
        </p:nvSpPr>
        <p:spPr>
          <a:xfrm>
            <a:off x="7271690" y="2330272"/>
            <a:ext cx="435834" cy="459518"/>
          </a:xfrm>
          <a:prstGeom prst="ellipse">
            <a:avLst/>
          </a:prstGeom>
          <a:solidFill>
            <a:srgbClr val="5B9BD5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xmlns="" id="{05D83692-B7F5-4D16-8641-F573CCC7EA1D}"/>
              </a:ext>
            </a:extLst>
          </p:cNvPr>
          <p:cNvSpPr/>
          <p:nvPr/>
        </p:nvSpPr>
        <p:spPr>
          <a:xfrm>
            <a:off x="7822341" y="2330792"/>
            <a:ext cx="435834" cy="459518"/>
          </a:xfrm>
          <a:prstGeom prst="ellipse">
            <a:avLst/>
          </a:prstGeom>
          <a:solidFill>
            <a:srgbClr val="5B9BD5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xmlns="" id="{E2635E39-C25C-43E7-B16B-D686F82E2F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302" y="2403434"/>
            <a:ext cx="316007" cy="31600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xmlns="" id="{D3B31597-8E5E-4244-83D2-4699DB159E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416" y="2424309"/>
            <a:ext cx="265025" cy="265025"/>
          </a:xfrm>
          <a:prstGeom prst="rect">
            <a:avLst/>
          </a:prstGeom>
        </p:spPr>
      </p:pic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xmlns="" id="{8F3CAEA6-E582-4932-8C79-0F7C42961556}"/>
              </a:ext>
            </a:extLst>
          </p:cNvPr>
          <p:cNvCxnSpPr/>
          <p:nvPr/>
        </p:nvCxnSpPr>
        <p:spPr>
          <a:xfrm flipH="1">
            <a:off x="3137705" y="1759768"/>
            <a:ext cx="307257" cy="1973"/>
          </a:xfrm>
          <a:prstGeom prst="straightConnector1">
            <a:avLst/>
          </a:prstGeom>
          <a:ln w="666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llipse 28">
            <a:extLst>
              <a:ext uri="{FF2B5EF4-FFF2-40B4-BE49-F238E27FC236}">
                <a16:creationId xmlns:a16="http://schemas.microsoft.com/office/drawing/2014/main" xmlns="" id="{ACE99A43-922B-4180-881A-4EDFD5AB3003}"/>
              </a:ext>
            </a:extLst>
          </p:cNvPr>
          <p:cNvSpPr/>
          <p:nvPr/>
        </p:nvSpPr>
        <p:spPr>
          <a:xfrm>
            <a:off x="8443937" y="4142211"/>
            <a:ext cx="435834" cy="459518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xmlns="" id="{1A077176-0F0C-4BE5-8B66-9A5CA90B46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679" y="4203200"/>
            <a:ext cx="342855" cy="342855"/>
          </a:xfrm>
          <a:prstGeom prst="rect">
            <a:avLst/>
          </a:prstGeom>
        </p:spPr>
      </p:pic>
      <p:sp>
        <p:nvSpPr>
          <p:cNvPr id="31" name="Ellipse 30">
            <a:extLst>
              <a:ext uri="{FF2B5EF4-FFF2-40B4-BE49-F238E27FC236}">
                <a16:creationId xmlns:a16="http://schemas.microsoft.com/office/drawing/2014/main" xmlns="" id="{9FB5F17E-E341-4420-B9F7-63E2B97466D3}"/>
              </a:ext>
            </a:extLst>
          </p:cNvPr>
          <p:cNvSpPr/>
          <p:nvPr/>
        </p:nvSpPr>
        <p:spPr>
          <a:xfrm>
            <a:off x="8443937" y="4704245"/>
            <a:ext cx="435834" cy="459518"/>
          </a:xfrm>
          <a:prstGeom prst="ellipse">
            <a:avLst/>
          </a:prstGeom>
          <a:solidFill>
            <a:srgbClr val="5B9BD5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xmlns="" id="{C2EAE7A9-86AE-401B-9DA4-7C745FFA08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003" y="4814417"/>
            <a:ext cx="241437" cy="24143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74993D4B-0F62-460A-BAE8-800BA75C0F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336" y="2045977"/>
            <a:ext cx="870142" cy="87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2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806" y="1150975"/>
            <a:ext cx="7100206" cy="4533988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541B45BB-2BE3-4632-B4F5-D3105DDF0CE5}"/>
              </a:ext>
            </a:extLst>
          </p:cNvPr>
          <p:cNvSpPr/>
          <p:nvPr/>
        </p:nvSpPr>
        <p:spPr>
          <a:xfrm>
            <a:off x="3111352" y="1559530"/>
            <a:ext cx="5911703" cy="3710763"/>
          </a:xfrm>
          <a:prstGeom prst="rect">
            <a:avLst/>
          </a:prstGeom>
          <a:gradFill flip="none" rotWithShape="1">
            <a:gsLst>
              <a:gs pos="0">
                <a:srgbClr val="1F4E79"/>
              </a:gs>
              <a:gs pos="97000">
                <a:schemeClr val="tx1">
                  <a:lumMod val="85000"/>
                  <a:lumOff val="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6C56B034-75FC-49A7-8D3D-D73C5E9EE27F}"/>
              </a:ext>
            </a:extLst>
          </p:cNvPr>
          <p:cNvSpPr/>
          <p:nvPr/>
        </p:nvSpPr>
        <p:spPr>
          <a:xfrm>
            <a:off x="3111352" y="1559530"/>
            <a:ext cx="5911703" cy="438577"/>
          </a:xfrm>
          <a:prstGeom prst="rect">
            <a:avLst/>
          </a:prstGeom>
          <a:solidFill>
            <a:srgbClr val="2336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/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solidFill>
            <a:srgbClr val="677587"/>
          </a:solidFill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chemeClr val="bg1">
                    <a:lumMod val="95000"/>
                  </a:schemeClr>
                </a:solidFill>
                <a:latin typeface="Roboto Lt" pitchFamily="2" charset="0"/>
                <a:ea typeface="Roboto Lt" pitchFamily="2" charset="0"/>
              </a:rPr>
              <a:t>Dialog_DeletePlayer</a:t>
            </a:r>
            <a:endParaRPr lang="fr-FR" sz="1400" dirty="0">
              <a:solidFill>
                <a:schemeClr val="bg1">
                  <a:lumMod val="95000"/>
                </a:schemeClr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xmlns="" id="{46A2990D-7E6D-4581-AFEA-A25171CADB7C}"/>
              </a:ext>
            </a:extLst>
          </p:cNvPr>
          <p:cNvSpPr txBox="1"/>
          <p:nvPr/>
        </p:nvSpPr>
        <p:spPr>
          <a:xfrm>
            <a:off x="3444961" y="1566871"/>
            <a:ext cx="3249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Nouveau Joueur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xmlns="" id="{BBE9DE26-E819-4385-9F97-A6DBF3561763}"/>
              </a:ext>
            </a:extLst>
          </p:cNvPr>
          <p:cNvSpPr txBox="1"/>
          <p:nvPr/>
        </p:nvSpPr>
        <p:spPr>
          <a:xfrm>
            <a:off x="4276748" y="2159332"/>
            <a:ext cx="398142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Nom</a:t>
            </a:r>
          </a:p>
          <a:p>
            <a:r>
              <a:rPr lang="en-US" sz="1400" dirty="0">
                <a:solidFill>
                  <a:schemeClr val="bg1"/>
                </a:solidFill>
              </a:rPr>
              <a:t>Prénom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7712E3EF-2DB1-4586-B02D-EBA775C24C9A}"/>
              </a:ext>
            </a:extLst>
          </p:cNvPr>
          <p:cNvSpPr txBox="1"/>
          <p:nvPr/>
        </p:nvSpPr>
        <p:spPr>
          <a:xfrm>
            <a:off x="3397336" y="3057525"/>
            <a:ext cx="4860839" cy="27699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Nom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xmlns="" id="{B030F1E9-1863-4ECB-B43B-413D78F79A29}"/>
              </a:ext>
            </a:extLst>
          </p:cNvPr>
          <p:cNvSpPr txBox="1"/>
          <p:nvPr/>
        </p:nvSpPr>
        <p:spPr>
          <a:xfrm>
            <a:off x="3397336" y="3422082"/>
            <a:ext cx="4860839" cy="27699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Prénom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xmlns="" id="{20B8DB1B-73F8-41A5-B1EA-3240B2D9CF2B}"/>
              </a:ext>
            </a:extLst>
          </p:cNvPr>
          <p:cNvSpPr txBox="1"/>
          <p:nvPr/>
        </p:nvSpPr>
        <p:spPr>
          <a:xfrm>
            <a:off x="3397336" y="3786639"/>
            <a:ext cx="4860839" cy="27699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Âge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xmlns="" id="{389DAEB0-962E-4073-B897-30CA85EC4FA7}"/>
              </a:ext>
            </a:extLst>
          </p:cNvPr>
          <p:cNvSpPr txBox="1"/>
          <p:nvPr/>
        </p:nvSpPr>
        <p:spPr>
          <a:xfrm>
            <a:off x="3397336" y="4151196"/>
            <a:ext cx="4860839" cy="27699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Poste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xmlns="" id="{71EA3484-8A48-4BB7-9A33-E6C046F66B2C}"/>
              </a:ext>
            </a:extLst>
          </p:cNvPr>
          <p:cNvSpPr txBox="1"/>
          <p:nvPr/>
        </p:nvSpPr>
        <p:spPr>
          <a:xfrm>
            <a:off x="3397336" y="4515753"/>
            <a:ext cx="4860839" cy="27699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N° de maillot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xmlns="" id="{9FD85F27-6805-4807-A207-65E5624E6B8C}"/>
              </a:ext>
            </a:extLst>
          </p:cNvPr>
          <p:cNvSpPr/>
          <p:nvPr/>
        </p:nvSpPr>
        <p:spPr>
          <a:xfrm>
            <a:off x="7271690" y="2330272"/>
            <a:ext cx="435834" cy="459518"/>
          </a:xfrm>
          <a:prstGeom prst="ellipse">
            <a:avLst/>
          </a:prstGeom>
          <a:solidFill>
            <a:srgbClr val="5B9BD5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xmlns="" id="{05D83692-B7F5-4D16-8641-F573CCC7EA1D}"/>
              </a:ext>
            </a:extLst>
          </p:cNvPr>
          <p:cNvSpPr/>
          <p:nvPr/>
        </p:nvSpPr>
        <p:spPr>
          <a:xfrm>
            <a:off x="7822341" y="2330792"/>
            <a:ext cx="435834" cy="459518"/>
          </a:xfrm>
          <a:prstGeom prst="ellipse">
            <a:avLst/>
          </a:prstGeom>
          <a:solidFill>
            <a:srgbClr val="5B9BD5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xmlns="" id="{E2635E39-C25C-43E7-B16B-D686F82E2F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302" y="2403434"/>
            <a:ext cx="316007" cy="31600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xmlns="" id="{D3B31597-8E5E-4244-83D2-4699DB159E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416" y="2424309"/>
            <a:ext cx="265025" cy="265025"/>
          </a:xfrm>
          <a:prstGeom prst="rect">
            <a:avLst/>
          </a:prstGeom>
        </p:spPr>
      </p:pic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xmlns="" id="{8F3CAEA6-E582-4932-8C79-0F7C42961556}"/>
              </a:ext>
            </a:extLst>
          </p:cNvPr>
          <p:cNvCxnSpPr/>
          <p:nvPr/>
        </p:nvCxnSpPr>
        <p:spPr>
          <a:xfrm flipH="1">
            <a:off x="3137705" y="1759768"/>
            <a:ext cx="307257" cy="1973"/>
          </a:xfrm>
          <a:prstGeom prst="straightConnector1">
            <a:avLst/>
          </a:prstGeom>
          <a:ln w="666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Ellipse 34">
            <a:extLst>
              <a:ext uri="{FF2B5EF4-FFF2-40B4-BE49-F238E27FC236}">
                <a16:creationId xmlns:a16="http://schemas.microsoft.com/office/drawing/2014/main" xmlns="" id="{A0083DDA-BEF4-4467-8DFA-BCE9E9E11DB7}"/>
              </a:ext>
            </a:extLst>
          </p:cNvPr>
          <p:cNvSpPr/>
          <p:nvPr/>
        </p:nvSpPr>
        <p:spPr>
          <a:xfrm>
            <a:off x="8443937" y="4704245"/>
            <a:ext cx="435834" cy="459518"/>
          </a:xfrm>
          <a:prstGeom prst="ellipse">
            <a:avLst/>
          </a:prstGeom>
          <a:solidFill>
            <a:srgbClr val="5B9BD5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xmlns="" id="{56E2DAF7-7233-4AC9-A438-3F453C0303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003" y="4814417"/>
            <a:ext cx="241437" cy="241437"/>
          </a:xfrm>
          <a:prstGeom prst="rect">
            <a:avLst/>
          </a:prstGeom>
        </p:spPr>
      </p:pic>
      <p:sp>
        <p:nvSpPr>
          <p:cNvPr id="32" name="Ellipse 31">
            <a:extLst>
              <a:ext uri="{FF2B5EF4-FFF2-40B4-BE49-F238E27FC236}">
                <a16:creationId xmlns:a16="http://schemas.microsoft.com/office/drawing/2014/main" xmlns="" id="{522BD93D-2EE6-4F9C-BC6E-186989F75415}"/>
              </a:ext>
            </a:extLst>
          </p:cNvPr>
          <p:cNvSpPr/>
          <p:nvPr/>
        </p:nvSpPr>
        <p:spPr>
          <a:xfrm>
            <a:off x="8443937" y="4142211"/>
            <a:ext cx="435834" cy="459518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xmlns="" id="{DF310936-E991-4F51-8D44-7626E3EC76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679" y="4203200"/>
            <a:ext cx="342855" cy="342855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xmlns="" id="{E877479C-2C66-481E-8C07-AC8FA9FE78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336" y="2045977"/>
            <a:ext cx="870142" cy="870142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AC74AD39-42CD-4F8E-AFEC-2249992D62AA}"/>
              </a:ext>
            </a:extLst>
          </p:cNvPr>
          <p:cNvSpPr/>
          <p:nvPr/>
        </p:nvSpPr>
        <p:spPr>
          <a:xfrm>
            <a:off x="3107376" y="1559530"/>
            <a:ext cx="5971427" cy="380495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B65969A6-F349-435E-BD79-4F16909C9EAB}"/>
              </a:ext>
            </a:extLst>
          </p:cNvPr>
          <p:cNvSpPr/>
          <p:nvPr/>
        </p:nvSpPr>
        <p:spPr>
          <a:xfrm>
            <a:off x="4812855" y="2826629"/>
            <a:ext cx="2629065" cy="1219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xmlns="" id="{19C8E6B3-C27C-4570-9F1B-3D6374A855F7}"/>
              </a:ext>
            </a:extLst>
          </p:cNvPr>
          <p:cNvSpPr txBox="1"/>
          <p:nvPr/>
        </p:nvSpPr>
        <p:spPr>
          <a:xfrm>
            <a:off x="4812854" y="2824316"/>
            <a:ext cx="1929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Supprimer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xmlns="" id="{0677C503-7BAE-4E93-872A-DE820B16E522}"/>
              </a:ext>
            </a:extLst>
          </p:cNvPr>
          <p:cNvSpPr txBox="1"/>
          <p:nvPr/>
        </p:nvSpPr>
        <p:spPr>
          <a:xfrm>
            <a:off x="5019810" y="3211377"/>
            <a:ext cx="2196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Vous allez supprimer le joueur. Êtes-vous sûr ?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xmlns="" id="{EE1D4517-F1EC-46B9-AF9C-4D113232627A}"/>
              </a:ext>
            </a:extLst>
          </p:cNvPr>
          <p:cNvSpPr txBox="1"/>
          <p:nvPr/>
        </p:nvSpPr>
        <p:spPr>
          <a:xfrm>
            <a:off x="4812854" y="3736339"/>
            <a:ext cx="2629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b="1" dirty="0">
                <a:solidFill>
                  <a:srgbClr val="5B9BD5"/>
                </a:solidFill>
                <a:latin typeface="Roboto" pitchFamily="2" charset="0"/>
                <a:ea typeface="Roboto" pitchFamily="2" charset="0"/>
              </a:rPr>
              <a:t>Annuler     Confirmer</a:t>
            </a:r>
          </a:p>
        </p:txBody>
      </p:sp>
    </p:spTree>
    <p:extLst>
      <p:ext uri="{BB962C8B-B14F-4D97-AF65-F5344CB8AC3E}">
        <p14:creationId xmlns:p14="http://schemas.microsoft.com/office/powerpoint/2010/main" val="1257421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806" y="1150975"/>
            <a:ext cx="7100206" cy="4533988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541B45BB-2BE3-4632-B4F5-D3105DDF0CE5}"/>
              </a:ext>
            </a:extLst>
          </p:cNvPr>
          <p:cNvSpPr/>
          <p:nvPr/>
        </p:nvSpPr>
        <p:spPr>
          <a:xfrm>
            <a:off x="3111352" y="1559530"/>
            <a:ext cx="5911703" cy="3710763"/>
          </a:xfrm>
          <a:prstGeom prst="rect">
            <a:avLst/>
          </a:prstGeom>
          <a:gradFill flip="none" rotWithShape="1">
            <a:gsLst>
              <a:gs pos="0">
                <a:srgbClr val="1F4E79"/>
              </a:gs>
              <a:gs pos="97000">
                <a:schemeClr val="tx1">
                  <a:lumMod val="85000"/>
                  <a:lumOff val="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solidFill>
            <a:srgbClr val="677587"/>
          </a:solidFill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chemeClr val="bg1">
                    <a:lumMod val="95000"/>
                  </a:schemeClr>
                </a:solidFill>
                <a:latin typeface="Roboto Lt" pitchFamily="2" charset="0"/>
                <a:ea typeface="Roboto Lt" pitchFamily="2" charset="0"/>
              </a:rPr>
              <a:t>Screen_DataSpeed</a:t>
            </a:r>
            <a:endParaRPr lang="fr-FR" sz="1400" dirty="0">
              <a:solidFill>
                <a:schemeClr val="bg1">
                  <a:lumMod val="95000"/>
                </a:schemeClr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90F0068-9FD0-4207-BCC1-26DCCBB294AE}"/>
              </a:ext>
            </a:extLst>
          </p:cNvPr>
          <p:cNvSpPr/>
          <p:nvPr/>
        </p:nvSpPr>
        <p:spPr>
          <a:xfrm>
            <a:off x="3111352" y="1559530"/>
            <a:ext cx="5911703" cy="438577"/>
          </a:xfrm>
          <a:prstGeom prst="rect">
            <a:avLst/>
          </a:prstGeom>
          <a:solidFill>
            <a:srgbClr val="2336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3AE39BCC-160B-48A8-B26F-36F827B05CB1}"/>
              </a:ext>
            </a:extLst>
          </p:cNvPr>
          <p:cNvSpPr txBox="1"/>
          <p:nvPr/>
        </p:nvSpPr>
        <p:spPr>
          <a:xfrm>
            <a:off x="3444961" y="1566871"/>
            <a:ext cx="3249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Vitesse</a:t>
            </a:r>
            <a:endParaRPr lang="fr-FR" sz="1100" dirty="0">
              <a:solidFill>
                <a:schemeClr val="bg1"/>
              </a:solidFill>
            </a:endParaRP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xmlns="" id="{7DAC13E5-1C82-485F-A654-EF2AFA7237A6}"/>
              </a:ext>
            </a:extLst>
          </p:cNvPr>
          <p:cNvCxnSpPr/>
          <p:nvPr/>
        </p:nvCxnSpPr>
        <p:spPr>
          <a:xfrm flipH="1">
            <a:off x="3137705" y="1759768"/>
            <a:ext cx="307257" cy="1973"/>
          </a:xfrm>
          <a:prstGeom prst="straightConnector1">
            <a:avLst/>
          </a:prstGeom>
          <a:ln w="666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BD5D5245-6B27-48D3-9739-5877932AE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673" y="1592744"/>
            <a:ext cx="342855" cy="342855"/>
          </a:xfrm>
          <a:prstGeom prst="rect">
            <a:avLst/>
          </a:prstGeom>
        </p:spPr>
      </p:pic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xmlns="" id="{37AB48F9-728F-4228-AB9A-AAA131C63C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5395633"/>
              </p:ext>
            </p:extLst>
          </p:nvPr>
        </p:nvGraphicFramePr>
        <p:xfrm>
          <a:off x="3203164" y="2256919"/>
          <a:ext cx="5728078" cy="2754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74EF98F6-537B-4D2C-B8DA-9895A9C39A64}"/>
              </a:ext>
            </a:extLst>
          </p:cNvPr>
          <p:cNvSpPr txBox="1"/>
          <p:nvPr/>
        </p:nvSpPr>
        <p:spPr>
          <a:xfrm>
            <a:off x="3762376" y="3200400"/>
            <a:ext cx="476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16,6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9C5922C4-DF88-413B-AF0C-24FBCBAF45C9}"/>
              </a:ext>
            </a:extLst>
          </p:cNvPr>
          <p:cNvSpPr txBox="1"/>
          <p:nvPr/>
        </p:nvSpPr>
        <p:spPr>
          <a:xfrm>
            <a:off x="4257676" y="3014275"/>
            <a:ext cx="476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19,1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xmlns="" id="{F4EABAA8-215E-4959-83C7-04A6F55B4A66}"/>
              </a:ext>
            </a:extLst>
          </p:cNvPr>
          <p:cNvSpPr txBox="1"/>
          <p:nvPr/>
        </p:nvSpPr>
        <p:spPr>
          <a:xfrm>
            <a:off x="4729164" y="3477399"/>
            <a:ext cx="476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13,3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xmlns="" id="{9FCC2291-C372-4589-8C24-5F1DC02FD9FA}"/>
              </a:ext>
            </a:extLst>
          </p:cNvPr>
          <p:cNvSpPr txBox="1"/>
          <p:nvPr/>
        </p:nvSpPr>
        <p:spPr>
          <a:xfrm>
            <a:off x="5214940" y="4062817"/>
            <a:ext cx="476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xmlns="" id="{3846049F-D823-4224-B62D-108706A68CD7}"/>
              </a:ext>
            </a:extLst>
          </p:cNvPr>
          <p:cNvSpPr txBox="1"/>
          <p:nvPr/>
        </p:nvSpPr>
        <p:spPr>
          <a:xfrm>
            <a:off x="5700716" y="4312103"/>
            <a:ext cx="476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xmlns="" id="{AAF5D25E-335B-4ABD-B3F2-A034C7A8718A}"/>
              </a:ext>
            </a:extLst>
          </p:cNvPr>
          <p:cNvSpPr txBox="1"/>
          <p:nvPr/>
        </p:nvSpPr>
        <p:spPr>
          <a:xfrm>
            <a:off x="6191255" y="3114097"/>
            <a:ext cx="476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17,8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xmlns="" id="{9F4E54E6-9BB0-4D94-9E54-ABD0966B99D5}"/>
              </a:ext>
            </a:extLst>
          </p:cNvPr>
          <p:cNvSpPr txBox="1"/>
          <p:nvPr/>
        </p:nvSpPr>
        <p:spPr>
          <a:xfrm>
            <a:off x="6675424" y="2738772"/>
            <a:ext cx="476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22,4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xmlns="" id="{C6D9FB87-C230-465E-B5CB-6FA45C413A5F}"/>
              </a:ext>
            </a:extLst>
          </p:cNvPr>
          <p:cNvSpPr txBox="1"/>
          <p:nvPr/>
        </p:nvSpPr>
        <p:spPr>
          <a:xfrm>
            <a:off x="7156437" y="4382683"/>
            <a:ext cx="476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xmlns="" id="{223D1175-3BE5-4574-AB7A-0249B473139C}"/>
              </a:ext>
            </a:extLst>
          </p:cNvPr>
          <p:cNvSpPr txBox="1"/>
          <p:nvPr/>
        </p:nvSpPr>
        <p:spPr>
          <a:xfrm>
            <a:off x="7637450" y="3976278"/>
            <a:ext cx="476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xmlns="" id="{AD280032-D0E6-47C5-B042-396ABFB97F3C}"/>
              </a:ext>
            </a:extLst>
          </p:cNvPr>
          <p:cNvSpPr txBox="1"/>
          <p:nvPr/>
        </p:nvSpPr>
        <p:spPr>
          <a:xfrm>
            <a:off x="8132474" y="2287474"/>
            <a:ext cx="476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28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xmlns="" id="{E6227AC9-8FBD-42AB-AACE-DC6F95F0BF7C}"/>
              </a:ext>
            </a:extLst>
          </p:cNvPr>
          <p:cNvSpPr txBox="1"/>
          <p:nvPr/>
        </p:nvSpPr>
        <p:spPr>
          <a:xfrm>
            <a:off x="3590925" y="4933950"/>
            <a:ext cx="5238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595959"/>
                </a:solidFill>
              </a:rPr>
              <a:t>  0          5	  10         15          20         25         30          35         40          45         50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xmlns="" id="{6583BC72-629E-4297-8202-C133C0B38216}"/>
              </a:ext>
            </a:extLst>
          </p:cNvPr>
          <p:cNvSpPr txBox="1"/>
          <p:nvPr/>
        </p:nvSpPr>
        <p:spPr>
          <a:xfrm>
            <a:off x="3214554" y="1998107"/>
            <a:ext cx="1133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595959"/>
                </a:solidFill>
              </a:rPr>
              <a:t>Vitesse (km/h)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xmlns="" id="{0424673A-6CBD-4AFB-86BE-B18054B26A86}"/>
              </a:ext>
            </a:extLst>
          </p:cNvPr>
          <p:cNvSpPr txBox="1"/>
          <p:nvPr/>
        </p:nvSpPr>
        <p:spPr>
          <a:xfrm>
            <a:off x="7998460" y="4765037"/>
            <a:ext cx="1133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595959"/>
                </a:solidFill>
              </a:rPr>
              <a:t>Temps (mn)</a:t>
            </a:r>
          </a:p>
        </p:txBody>
      </p:sp>
    </p:spTree>
    <p:extLst>
      <p:ext uri="{BB962C8B-B14F-4D97-AF65-F5344CB8AC3E}">
        <p14:creationId xmlns:p14="http://schemas.microsoft.com/office/powerpoint/2010/main" val="253845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806" y="1150975"/>
            <a:ext cx="7100206" cy="4533988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541B45BB-2BE3-4632-B4F5-D3105DDF0CE5}"/>
              </a:ext>
            </a:extLst>
          </p:cNvPr>
          <p:cNvSpPr/>
          <p:nvPr/>
        </p:nvSpPr>
        <p:spPr>
          <a:xfrm>
            <a:off x="3111352" y="1559530"/>
            <a:ext cx="5911703" cy="3710763"/>
          </a:xfrm>
          <a:prstGeom prst="rect">
            <a:avLst/>
          </a:prstGeom>
          <a:gradFill flip="none" rotWithShape="1">
            <a:gsLst>
              <a:gs pos="0">
                <a:srgbClr val="1F4E79"/>
              </a:gs>
              <a:gs pos="97000">
                <a:schemeClr val="tx1">
                  <a:lumMod val="85000"/>
                  <a:lumOff val="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solidFill>
            <a:srgbClr val="677587"/>
          </a:solidFill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chemeClr val="bg1">
                    <a:lumMod val="95000"/>
                  </a:schemeClr>
                </a:solidFill>
                <a:latin typeface="Roboto Lt" pitchFamily="2" charset="0"/>
                <a:ea typeface="Roboto Lt" pitchFamily="2" charset="0"/>
              </a:rPr>
              <a:t>Dialog_DeleteDataXXXx</a:t>
            </a:r>
            <a:endParaRPr lang="fr-FR" sz="1400" dirty="0">
              <a:solidFill>
                <a:schemeClr val="bg1">
                  <a:lumMod val="95000"/>
                </a:schemeClr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90F0068-9FD0-4207-BCC1-26DCCBB294AE}"/>
              </a:ext>
            </a:extLst>
          </p:cNvPr>
          <p:cNvSpPr/>
          <p:nvPr/>
        </p:nvSpPr>
        <p:spPr>
          <a:xfrm>
            <a:off x="3111352" y="1559530"/>
            <a:ext cx="5911703" cy="438577"/>
          </a:xfrm>
          <a:prstGeom prst="rect">
            <a:avLst/>
          </a:prstGeom>
          <a:solidFill>
            <a:srgbClr val="2336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3AE39BCC-160B-48A8-B26F-36F827B05CB1}"/>
              </a:ext>
            </a:extLst>
          </p:cNvPr>
          <p:cNvSpPr txBox="1"/>
          <p:nvPr/>
        </p:nvSpPr>
        <p:spPr>
          <a:xfrm>
            <a:off x="3444961" y="1566871"/>
            <a:ext cx="3249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Vitesse</a:t>
            </a:r>
            <a:endParaRPr lang="fr-FR" sz="1100" dirty="0">
              <a:solidFill>
                <a:schemeClr val="bg1"/>
              </a:solidFill>
            </a:endParaRP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xmlns="" id="{7DAC13E5-1C82-485F-A654-EF2AFA7237A6}"/>
              </a:ext>
            </a:extLst>
          </p:cNvPr>
          <p:cNvCxnSpPr/>
          <p:nvPr/>
        </p:nvCxnSpPr>
        <p:spPr>
          <a:xfrm flipH="1">
            <a:off x="3137705" y="1759768"/>
            <a:ext cx="307257" cy="1973"/>
          </a:xfrm>
          <a:prstGeom prst="straightConnector1">
            <a:avLst/>
          </a:prstGeom>
          <a:ln w="666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BD5D5245-6B27-48D3-9739-5877932AE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673" y="1592744"/>
            <a:ext cx="342855" cy="342855"/>
          </a:xfrm>
          <a:prstGeom prst="rect">
            <a:avLst/>
          </a:prstGeom>
        </p:spPr>
      </p:pic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xmlns="" id="{37AB48F9-728F-4228-AB9A-AAA131C63CB2}"/>
              </a:ext>
            </a:extLst>
          </p:cNvPr>
          <p:cNvGraphicFramePr/>
          <p:nvPr/>
        </p:nvGraphicFramePr>
        <p:xfrm>
          <a:off x="3203164" y="2256919"/>
          <a:ext cx="5728078" cy="2754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74EF98F6-537B-4D2C-B8DA-9895A9C39A64}"/>
              </a:ext>
            </a:extLst>
          </p:cNvPr>
          <p:cNvSpPr txBox="1"/>
          <p:nvPr/>
        </p:nvSpPr>
        <p:spPr>
          <a:xfrm>
            <a:off x="3762376" y="3200400"/>
            <a:ext cx="476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16,6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9C5922C4-DF88-413B-AF0C-24FBCBAF45C9}"/>
              </a:ext>
            </a:extLst>
          </p:cNvPr>
          <p:cNvSpPr txBox="1"/>
          <p:nvPr/>
        </p:nvSpPr>
        <p:spPr>
          <a:xfrm>
            <a:off x="4257676" y="3014275"/>
            <a:ext cx="476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19,1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xmlns="" id="{F4EABAA8-215E-4959-83C7-04A6F55B4A66}"/>
              </a:ext>
            </a:extLst>
          </p:cNvPr>
          <p:cNvSpPr txBox="1"/>
          <p:nvPr/>
        </p:nvSpPr>
        <p:spPr>
          <a:xfrm>
            <a:off x="4729164" y="3477399"/>
            <a:ext cx="476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13,3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xmlns="" id="{9FCC2291-C372-4589-8C24-5F1DC02FD9FA}"/>
              </a:ext>
            </a:extLst>
          </p:cNvPr>
          <p:cNvSpPr txBox="1"/>
          <p:nvPr/>
        </p:nvSpPr>
        <p:spPr>
          <a:xfrm>
            <a:off x="5214940" y="4062817"/>
            <a:ext cx="476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xmlns="" id="{3846049F-D823-4224-B62D-108706A68CD7}"/>
              </a:ext>
            </a:extLst>
          </p:cNvPr>
          <p:cNvSpPr txBox="1"/>
          <p:nvPr/>
        </p:nvSpPr>
        <p:spPr>
          <a:xfrm>
            <a:off x="5700716" y="4312103"/>
            <a:ext cx="476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xmlns="" id="{AAF5D25E-335B-4ABD-B3F2-A034C7A8718A}"/>
              </a:ext>
            </a:extLst>
          </p:cNvPr>
          <p:cNvSpPr txBox="1"/>
          <p:nvPr/>
        </p:nvSpPr>
        <p:spPr>
          <a:xfrm>
            <a:off x="6191255" y="3114097"/>
            <a:ext cx="476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17,8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xmlns="" id="{9F4E54E6-9BB0-4D94-9E54-ABD0966B99D5}"/>
              </a:ext>
            </a:extLst>
          </p:cNvPr>
          <p:cNvSpPr txBox="1"/>
          <p:nvPr/>
        </p:nvSpPr>
        <p:spPr>
          <a:xfrm>
            <a:off x="6675424" y="2738772"/>
            <a:ext cx="476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22,4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xmlns="" id="{C6D9FB87-C230-465E-B5CB-6FA45C413A5F}"/>
              </a:ext>
            </a:extLst>
          </p:cNvPr>
          <p:cNvSpPr txBox="1"/>
          <p:nvPr/>
        </p:nvSpPr>
        <p:spPr>
          <a:xfrm>
            <a:off x="7156437" y="4382683"/>
            <a:ext cx="476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xmlns="" id="{223D1175-3BE5-4574-AB7A-0249B473139C}"/>
              </a:ext>
            </a:extLst>
          </p:cNvPr>
          <p:cNvSpPr txBox="1"/>
          <p:nvPr/>
        </p:nvSpPr>
        <p:spPr>
          <a:xfrm>
            <a:off x="7637450" y="3976278"/>
            <a:ext cx="476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xmlns="" id="{AD280032-D0E6-47C5-B042-396ABFB97F3C}"/>
              </a:ext>
            </a:extLst>
          </p:cNvPr>
          <p:cNvSpPr txBox="1"/>
          <p:nvPr/>
        </p:nvSpPr>
        <p:spPr>
          <a:xfrm>
            <a:off x="8132474" y="2287474"/>
            <a:ext cx="476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28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xmlns="" id="{E6227AC9-8FBD-42AB-AACE-DC6F95F0BF7C}"/>
              </a:ext>
            </a:extLst>
          </p:cNvPr>
          <p:cNvSpPr txBox="1"/>
          <p:nvPr/>
        </p:nvSpPr>
        <p:spPr>
          <a:xfrm>
            <a:off x="3590925" y="4933950"/>
            <a:ext cx="5238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595959"/>
                </a:solidFill>
              </a:rPr>
              <a:t>  0          5	  10         15          20         25         30          35         40          45         50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A6F1CEA7-696C-43CC-B71D-C7E890B89134}"/>
              </a:ext>
            </a:extLst>
          </p:cNvPr>
          <p:cNvSpPr/>
          <p:nvPr/>
        </p:nvSpPr>
        <p:spPr>
          <a:xfrm>
            <a:off x="3107376" y="1559530"/>
            <a:ext cx="5971427" cy="380495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BF9DA64C-4BC1-4F1A-BCB8-28DDE2438954}"/>
              </a:ext>
            </a:extLst>
          </p:cNvPr>
          <p:cNvSpPr/>
          <p:nvPr/>
        </p:nvSpPr>
        <p:spPr>
          <a:xfrm>
            <a:off x="4812855" y="2826629"/>
            <a:ext cx="2629065" cy="1219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xmlns="" id="{D938F753-CE9E-4A84-BECE-2DA00E9CB657}"/>
              </a:ext>
            </a:extLst>
          </p:cNvPr>
          <p:cNvSpPr txBox="1"/>
          <p:nvPr/>
        </p:nvSpPr>
        <p:spPr>
          <a:xfrm>
            <a:off x="4812854" y="2824316"/>
            <a:ext cx="1929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Supprimer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xmlns="" id="{C61F7597-E411-4E9D-9C43-168337D21F64}"/>
              </a:ext>
            </a:extLst>
          </p:cNvPr>
          <p:cNvSpPr txBox="1"/>
          <p:nvPr/>
        </p:nvSpPr>
        <p:spPr>
          <a:xfrm>
            <a:off x="5019810" y="3125650"/>
            <a:ext cx="21961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Vous allez supprimer la donnée associée à ce joueur pour cette session. Êtes-vous sûr ?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xmlns="" id="{7C7FFEC5-54D3-4914-B41F-8DF86C44B3A4}"/>
              </a:ext>
            </a:extLst>
          </p:cNvPr>
          <p:cNvSpPr txBox="1"/>
          <p:nvPr/>
        </p:nvSpPr>
        <p:spPr>
          <a:xfrm>
            <a:off x="4812854" y="3736339"/>
            <a:ext cx="2629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b="1" dirty="0">
                <a:solidFill>
                  <a:srgbClr val="5B9BD5"/>
                </a:solidFill>
                <a:latin typeface="Roboto" pitchFamily="2" charset="0"/>
                <a:ea typeface="Roboto" pitchFamily="2" charset="0"/>
              </a:rPr>
              <a:t>Annuler     Confirmer</a:t>
            </a:r>
          </a:p>
        </p:txBody>
      </p:sp>
    </p:spTree>
    <p:extLst>
      <p:ext uri="{BB962C8B-B14F-4D97-AF65-F5344CB8AC3E}">
        <p14:creationId xmlns:p14="http://schemas.microsoft.com/office/powerpoint/2010/main" val="3247462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806" y="1150975"/>
            <a:ext cx="7100206" cy="4533988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541B45BB-2BE3-4632-B4F5-D3105DDF0CE5}"/>
              </a:ext>
            </a:extLst>
          </p:cNvPr>
          <p:cNvSpPr/>
          <p:nvPr/>
        </p:nvSpPr>
        <p:spPr>
          <a:xfrm>
            <a:off x="3111352" y="1559530"/>
            <a:ext cx="5911703" cy="3710763"/>
          </a:xfrm>
          <a:prstGeom prst="rect">
            <a:avLst/>
          </a:prstGeom>
          <a:gradFill flip="none" rotWithShape="1">
            <a:gsLst>
              <a:gs pos="0">
                <a:srgbClr val="1F4E79"/>
              </a:gs>
              <a:gs pos="97000">
                <a:schemeClr val="tx1">
                  <a:lumMod val="85000"/>
                  <a:lumOff val="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solidFill>
            <a:srgbClr val="677587"/>
          </a:solidFill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chemeClr val="bg1">
                    <a:lumMod val="95000"/>
                  </a:schemeClr>
                </a:solidFill>
                <a:latin typeface="Roboto Lt" pitchFamily="2" charset="0"/>
                <a:ea typeface="Roboto Lt" pitchFamily="2" charset="0"/>
              </a:rPr>
              <a:t>Screen_DataHeartbeat</a:t>
            </a:r>
            <a:endParaRPr lang="fr-FR" sz="1400" dirty="0">
              <a:solidFill>
                <a:schemeClr val="bg1">
                  <a:lumMod val="95000"/>
                </a:schemeClr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90F0068-9FD0-4207-BCC1-26DCCBB294AE}"/>
              </a:ext>
            </a:extLst>
          </p:cNvPr>
          <p:cNvSpPr/>
          <p:nvPr/>
        </p:nvSpPr>
        <p:spPr>
          <a:xfrm>
            <a:off x="3111352" y="1559530"/>
            <a:ext cx="5911703" cy="438577"/>
          </a:xfrm>
          <a:prstGeom prst="rect">
            <a:avLst/>
          </a:prstGeom>
          <a:solidFill>
            <a:srgbClr val="2336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3AE39BCC-160B-48A8-B26F-36F827B05CB1}"/>
              </a:ext>
            </a:extLst>
          </p:cNvPr>
          <p:cNvSpPr txBox="1"/>
          <p:nvPr/>
        </p:nvSpPr>
        <p:spPr>
          <a:xfrm>
            <a:off x="3444961" y="1566871"/>
            <a:ext cx="3249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Fréquence cardiaque</a:t>
            </a:r>
            <a:endParaRPr lang="fr-FR" sz="1100" dirty="0">
              <a:solidFill>
                <a:schemeClr val="bg1"/>
              </a:solidFill>
            </a:endParaRP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xmlns="" id="{7DAC13E5-1C82-485F-A654-EF2AFA7237A6}"/>
              </a:ext>
            </a:extLst>
          </p:cNvPr>
          <p:cNvCxnSpPr/>
          <p:nvPr/>
        </p:nvCxnSpPr>
        <p:spPr>
          <a:xfrm flipH="1">
            <a:off x="3137705" y="1759768"/>
            <a:ext cx="307257" cy="1973"/>
          </a:xfrm>
          <a:prstGeom prst="straightConnector1">
            <a:avLst/>
          </a:prstGeom>
          <a:ln w="666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C11320D8-CF7B-47DC-9D89-F161F26CA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673" y="1592744"/>
            <a:ext cx="342855" cy="34285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1503A5A2-861B-43F7-A79D-8B8E19C51A2E}"/>
              </a:ext>
            </a:extLst>
          </p:cNvPr>
          <p:cNvSpPr txBox="1"/>
          <p:nvPr/>
        </p:nvSpPr>
        <p:spPr>
          <a:xfrm>
            <a:off x="3214554" y="1998107"/>
            <a:ext cx="14574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595959"/>
                </a:solidFill>
              </a:rPr>
              <a:t>Fréquence (bpm)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D330ECDA-EBB1-46A5-9C68-BA8116F4CB76}"/>
              </a:ext>
            </a:extLst>
          </p:cNvPr>
          <p:cNvSpPr txBox="1"/>
          <p:nvPr/>
        </p:nvSpPr>
        <p:spPr>
          <a:xfrm>
            <a:off x="8037935" y="4920668"/>
            <a:ext cx="1133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595959"/>
                </a:solidFill>
              </a:rPr>
              <a:t>Temps (mn)</a:t>
            </a:r>
          </a:p>
        </p:txBody>
      </p:sp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xmlns="" id="{25E1EE0E-584E-41F1-85D6-66CC4FBB63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2598060"/>
              </p:ext>
            </p:extLst>
          </p:nvPr>
        </p:nvGraphicFramePr>
        <p:xfrm>
          <a:off x="3137706" y="2275106"/>
          <a:ext cx="5691970" cy="2645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ZoneTexte 10">
            <a:extLst>
              <a:ext uri="{FF2B5EF4-FFF2-40B4-BE49-F238E27FC236}">
                <a16:creationId xmlns:a16="http://schemas.microsoft.com/office/drawing/2014/main" xmlns="" id="{A1C44844-CF30-4A2A-9935-A7D31E6D2DB3}"/>
              </a:ext>
            </a:extLst>
          </p:cNvPr>
          <p:cNvSpPr txBox="1"/>
          <p:nvPr/>
        </p:nvSpPr>
        <p:spPr>
          <a:xfrm>
            <a:off x="3476625" y="4626537"/>
            <a:ext cx="523875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595959"/>
                </a:solidFill>
              </a:rPr>
              <a:t>  0          5	  10         15          20         25         30          35         40          45         50</a:t>
            </a:r>
          </a:p>
        </p:txBody>
      </p:sp>
    </p:spTree>
    <p:extLst>
      <p:ext uri="{BB962C8B-B14F-4D97-AF65-F5344CB8AC3E}">
        <p14:creationId xmlns:p14="http://schemas.microsoft.com/office/powerpoint/2010/main" val="2892648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806" y="1150975"/>
            <a:ext cx="7100206" cy="4533988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541B45BB-2BE3-4632-B4F5-D3105DDF0CE5}"/>
              </a:ext>
            </a:extLst>
          </p:cNvPr>
          <p:cNvSpPr/>
          <p:nvPr/>
        </p:nvSpPr>
        <p:spPr>
          <a:xfrm>
            <a:off x="3111352" y="1559530"/>
            <a:ext cx="5911703" cy="3710763"/>
          </a:xfrm>
          <a:prstGeom prst="rect">
            <a:avLst/>
          </a:prstGeom>
          <a:gradFill flip="none" rotWithShape="1">
            <a:gsLst>
              <a:gs pos="0">
                <a:srgbClr val="1F4E79"/>
              </a:gs>
              <a:gs pos="97000">
                <a:schemeClr val="tx1">
                  <a:lumMod val="85000"/>
                  <a:lumOff val="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solidFill>
            <a:srgbClr val="677587"/>
          </a:solidFill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chemeClr val="bg1">
                    <a:lumMod val="95000"/>
                  </a:schemeClr>
                </a:solidFill>
                <a:latin typeface="Roboto Lt" pitchFamily="2" charset="0"/>
                <a:ea typeface="Roboto Lt" pitchFamily="2" charset="0"/>
              </a:rPr>
              <a:t>Screen_DataPosition</a:t>
            </a:r>
            <a:endParaRPr lang="fr-FR" sz="1400" dirty="0">
              <a:solidFill>
                <a:schemeClr val="bg1">
                  <a:lumMod val="95000"/>
                </a:schemeClr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90F0068-9FD0-4207-BCC1-26DCCBB294AE}"/>
              </a:ext>
            </a:extLst>
          </p:cNvPr>
          <p:cNvSpPr/>
          <p:nvPr/>
        </p:nvSpPr>
        <p:spPr>
          <a:xfrm>
            <a:off x="3111352" y="1559530"/>
            <a:ext cx="5911703" cy="438577"/>
          </a:xfrm>
          <a:prstGeom prst="rect">
            <a:avLst/>
          </a:prstGeom>
          <a:solidFill>
            <a:srgbClr val="2336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3AE39BCC-160B-48A8-B26F-36F827B05CB1}"/>
              </a:ext>
            </a:extLst>
          </p:cNvPr>
          <p:cNvSpPr txBox="1"/>
          <p:nvPr/>
        </p:nvSpPr>
        <p:spPr>
          <a:xfrm>
            <a:off x="3444961" y="1566871"/>
            <a:ext cx="3249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Distance parcourue</a:t>
            </a:r>
            <a:endParaRPr lang="fr-FR" sz="1100" dirty="0">
              <a:solidFill>
                <a:schemeClr val="bg1"/>
              </a:solidFill>
            </a:endParaRP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xmlns="" id="{7DAC13E5-1C82-485F-A654-EF2AFA7237A6}"/>
              </a:ext>
            </a:extLst>
          </p:cNvPr>
          <p:cNvCxnSpPr/>
          <p:nvPr/>
        </p:nvCxnSpPr>
        <p:spPr>
          <a:xfrm flipH="1">
            <a:off x="3137705" y="1759768"/>
            <a:ext cx="307257" cy="1973"/>
          </a:xfrm>
          <a:prstGeom prst="straightConnector1">
            <a:avLst/>
          </a:prstGeom>
          <a:ln w="666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F3CA2F1C-35C8-49C6-9A50-9C5D6ACFB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961" y="2340202"/>
            <a:ext cx="5195598" cy="258799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27255F57-754B-42BE-AB21-5E62FF2244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673" y="1592744"/>
            <a:ext cx="342855" cy="342855"/>
          </a:xfrm>
          <a:prstGeom prst="rect">
            <a:avLst/>
          </a:prstGeom>
        </p:spPr>
      </p:pic>
      <p:sp>
        <p:nvSpPr>
          <p:cNvPr id="7" name="Forme libre : forme 6">
            <a:extLst>
              <a:ext uri="{FF2B5EF4-FFF2-40B4-BE49-F238E27FC236}">
                <a16:creationId xmlns:a16="http://schemas.microsoft.com/office/drawing/2014/main" xmlns="" id="{7A9D7816-CE58-4E2E-A04F-63F7ADFDF7E9}"/>
              </a:ext>
            </a:extLst>
          </p:cNvPr>
          <p:cNvSpPr/>
          <p:nvPr/>
        </p:nvSpPr>
        <p:spPr>
          <a:xfrm>
            <a:off x="3818056" y="2406662"/>
            <a:ext cx="2955234" cy="2385391"/>
          </a:xfrm>
          <a:custGeom>
            <a:avLst/>
            <a:gdLst>
              <a:gd name="connsiteX0" fmla="*/ 1855304 w 3220278"/>
              <a:gd name="connsiteY0" fmla="*/ 13252 h 2451652"/>
              <a:gd name="connsiteX1" fmla="*/ 1524000 w 3220278"/>
              <a:gd name="connsiteY1" fmla="*/ 13252 h 2451652"/>
              <a:gd name="connsiteX2" fmla="*/ 1113182 w 3220278"/>
              <a:gd name="connsiteY2" fmla="*/ 0 h 2451652"/>
              <a:gd name="connsiteX3" fmla="*/ 940904 w 3220278"/>
              <a:gd name="connsiteY3" fmla="*/ 26504 h 2451652"/>
              <a:gd name="connsiteX4" fmla="*/ 715617 w 3220278"/>
              <a:gd name="connsiteY4" fmla="*/ 39757 h 2451652"/>
              <a:gd name="connsiteX5" fmla="*/ 596348 w 3220278"/>
              <a:gd name="connsiteY5" fmla="*/ 53009 h 2451652"/>
              <a:gd name="connsiteX6" fmla="*/ 437321 w 3220278"/>
              <a:gd name="connsiteY6" fmla="*/ 66261 h 2451652"/>
              <a:gd name="connsiteX7" fmla="*/ 344556 w 3220278"/>
              <a:gd name="connsiteY7" fmla="*/ 92765 h 2451652"/>
              <a:gd name="connsiteX8" fmla="*/ 304800 w 3220278"/>
              <a:gd name="connsiteY8" fmla="*/ 119270 h 2451652"/>
              <a:gd name="connsiteX9" fmla="*/ 238539 w 3220278"/>
              <a:gd name="connsiteY9" fmla="*/ 185530 h 2451652"/>
              <a:gd name="connsiteX10" fmla="*/ 198782 w 3220278"/>
              <a:gd name="connsiteY10" fmla="*/ 225287 h 2451652"/>
              <a:gd name="connsiteX11" fmla="*/ 159026 w 3220278"/>
              <a:gd name="connsiteY11" fmla="*/ 304800 h 2451652"/>
              <a:gd name="connsiteX12" fmla="*/ 106017 w 3220278"/>
              <a:gd name="connsiteY12" fmla="*/ 357809 h 2451652"/>
              <a:gd name="connsiteX13" fmla="*/ 53008 w 3220278"/>
              <a:gd name="connsiteY13" fmla="*/ 463826 h 2451652"/>
              <a:gd name="connsiteX14" fmla="*/ 26504 w 3220278"/>
              <a:gd name="connsiteY14" fmla="*/ 556591 h 2451652"/>
              <a:gd name="connsiteX15" fmla="*/ 13252 w 3220278"/>
              <a:gd name="connsiteY15" fmla="*/ 649357 h 2451652"/>
              <a:gd name="connsiteX16" fmla="*/ 0 w 3220278"/>
              <a:gd name="connsiteY16" fmla="*/ 1550504 h 2451652"/>
              <a:gd name="connsiteX17" fmla="*/ 13252 w 3220278"/>
              <a:gd name="connsiteY17" fmla="*/ 1696278 h 2451652"/>
              <a:gd name="connsiteX18" fmla="*/ 26504 w 3220278"/>
              <a:gd name="connsiteY18" fmla="*/ 1749287 h 2451652"/>
              <a:gd name="connsiteX19" fmla="*/ 66261 w 3220278"/>
              <a:gd name="connsiteY19" fmla="*/ 1802296 h 2451652"/>
              <a:gd name="connsiteX20" fmla="*/ 79513 w 3220278"/>
              <a:gd name="connsiteY20" fmla="*/ 1842052 h 2451652"/>
              <a:gd name="connsiteX21" fmla="*/ 145774 w 3220278"/>
              <a:gd name="connsiteY21" fmla="*/ 1895061 h 2451652"/>
              <a:gd name="connsiteX22" fmla="*/ 172278 w 3220278"/>
              <a:gd name="connsiteY22" fmla="*/ 1974574 h 2451652"/>
              <a:gd name="connsiteX23" fmla="*/ 198782 w 3220278"/>
              <a:gd name="connsiteY23" fmla="*/ 2014330 h 2451652"/>
              <a:gd name="connsiteX24" fmla="*/ 265043 w 3220278"/>
              <a:gd name="connsiteY24" fmla="*/ 2067339 h 2451652"/>
              <a:gd name="connsiteX25" fmla="*/ 304800 w 3220278"/>
              <a:gd name="connsiteY25" fmla="*/ 2080591 h 2451652"/>
              <a:gd name="connsiteX26" fmla="*/ 331304 w 3220278"/>
              <a:gd name="connsiteY26" fmla="*/ 2107096 h 2451652"/>
              <a:gd name="connsiteX27" fmla="*/ 410817 w 3220278"/>
              <a:gd name="connsiteY27" fmla="*/ 2133600 h 2451652"/>
              <a:gd name="connsiteX28" fmla="*/ 450574 w 3220278"/>
              <a:gd name="connsiteY28" fmla="*/ 2173357 h 2451652"/>
              <a:gd name="connsiteX29" fmla="*/ 503582 w 3220278"/>
              <a:gd name="connsiteY29" fmla="*/ 2186609 h 2451652"/>
              <a:gd name="connsiteX30" fmla="*/ 609600 w 3220278"/>
              <a:gd name="connsiteY30" fmla="*/ 2266122 h 2451652"/>
              <a:gd name="connsiteX31" fmla="*/ 649356 w 3220278"/>
              <a:gd name="connsiteY31" fmla="*/ 2292626 h 2451652"/>
              <a:gd name="connsiteX32" fmla="*/ 689113 w 3220278"/>
              <a:gd name="connsiteY32" fmla="*/ 2332383 h 2451652"/>
              <a:gd name="connsiteX33" fmla="*/ 821635 w 3220278"/>
              <a:gd name="connsiteY33" fmla="*/ 2385391 h 2451652"/>
              <a:gd name="connsiteX34" fmla="*/ 861391 w 3220278"/>
              <a:gd name="connsiteY34" fmla="*/ 2398643 h 2451652"/>
              <a:gd name="connsiteX35" fmla="*/ 980661 w 3220278"/>
              <a:gd name="connsiteY35" fmla="*/ 2425148 h 2451652"/>
              <a:gd name="connsiteX36" fmla="*/ 1152939 w 3220278"/>
              <a:gd name="connsiteY36" fmla="*/ 2451652 h 2451652"/>
              <a:gd name="connsiteX37" fmla="*/ 1417982 w 3220278"/>
              <a:gd name="connsiteY37" fmla="*/ 2438400 h 2451652"/>
              <a:gd name="connsiteX38" fmla="*/ 1470991 w 3220278"/>
              <a:gd name="connsiteY38" fmla="*/ 2425148 h 2451652"/>
              <a:gd name="connsiteX39" fmla="*/ 1722782 w 3220278"/>
              <a:gd name="connsiteY39" fmla="*/ 2398643 h 2451652"/>
              <a:gd name="connsiteX40" fmla="*/ 2133600 w 3220278"/>
              <a:gd name="connsiteY40" fmla="*/ 2385391 h 2451652"/>
              <a:gd name="connsiteX41" fmla="*/ 2226365 w 3220278"/>
              <a:gd name="connsiteY41" fmla="*/ 2372139 h 2451652"/>
              <a:gd name="connsiteX42" fmla="*/ 2398643 w 3220278"/>
              <a:gd name="connsiteY42" fmla="*/ 2358887 h 2451652"/>
              <a:gd name="connsiteX43" fmla="*/ 2438400 w 3220278"/>
              <a:gd name="connsiteY43" fmla="*/ 2345635 h 2451652"/>
              <a:gd name="connsiteX44" fmla="*/ 2597426 w 3220278"/>
              <a:gd name="connsiteY44" fmla="*/ 2319130 h 2451652"/>
              <a:gd name="connsiteX45" fmla="*/ 2637182 w 3220278"/>
              <a:gd name="connsiteY45" fmla="*/ 2292626 h 2451652"/>
              <a:gd name="connsiteX46" fmla="*/ 2663687 w 3220278"/>
              <a:gd name="connsiteY46" fmla="*/ 2266122 h 2451652"/>
              <a:gd name="connsiteX47" fmla="*/ 2703443 w 3220278"/>
              <a:gd name="connsiteY47" fmla="*/ 2252870 h 2451652"/>
              <a:gd name="connsiteX48" fmla="*/ 2769704 w 3220278"/>
              <a:gd name="connsiteY48" fmla="*/ 2226365 h 2451652"/>
              <a:gd name="connsiteX49" fmla="*/ 2862469 w 3220278"/>
              <a:gd name="connsiteY49" fmla="*/ 2173357 h 2451652"/>
              <a:gd name="connsiteX50" fmla="*/ 2902226 w 3220278"/>
              <a:gd name="connsiteY50" fmla="*/ 2146852 h 2451652"/>
              <a:gd name="connsiteX51" fmla="*/ 2968487 w 3220278"/>
              <a:gd name="connsiteY51" fmla="*/ 2067339 h 2451652"/>
              <a:gd name="connsiteX52" fmla="*/ 3008243 w 3220278"/>
              <a:gd name="connsiteY52" fmla="*/ 2054087 h 2451652"/>
              <a:gd name="connsiteX53" fmla="*/ 3048000 w 3220278"/>
              <a:gd name="connsiteY53" fmla="*/ 2027583 h 2451652"/>
              <a:gd name="connsiteX54" fmla="*/ 3074504 w 3220278"/>
              <a:gd name="connsiteY54" fmla="*/ 1987826 h 2451652"/>
              <a:gd name="connsiteX55" fmla="*/ 3167269 w 3220278"/>
              <a:gd name="connsiteY55" fmla="*/ 1881809 h 2451652"/>
              <a:gd name="connsiteX56" fmla="*/ 3180521 w 3220278"/>
              <a:gd name="connsiteY56" fmla="*/ 1590261 h 2451652"/>
              <a:gd name="connsiteX57" fmla="*/ 3207026 w 3220278"/>
              <a:gd name="connsiteY57" fmla="*/ 1470991 h 2451652"/>
              <a:gd name="connsiteX58" fmla="*/ 3220278 w 3220278"/>
              <a:gd name="connsiteY58" fmla="*/ 1404730 h 2451652"/>
              <a:gd name="connsiteX59" fmla="*/ 3207026 w 3220278"/>
              <a:gd name="connsiteY59" fmla="*/ 1166191 h 2451652"/>
              <a:gd name="connsiteX60" fmla="*/ 3193774 w 3220278"/>
              <a:gd name="connsiteY60" fmla="*/ 1113183 h 2451652"/>
              <a:gd name="connsiteX61" fmla="*/ 3167269 w 3220278"/>
              <a:gd name="connsiteY61" fmla="*/ 1073426 h 2451652"/>
              <a:gd name="connsiteX62" fmla="*/ 3140765 w 3220278"/>
              <a:gd name="connsiteY62" fmla="*/ 1020417 h 2451652"/>
              <a:gd name="connsiteX63" fmla="*/ 3087756 w 3220278"/>
              <a:gd name="connsiteY63" fmla="*/ 980661 h 2451652"/>
              <a:gd name="connsiteX64" fmla="*/ 3021495 w 3220278"/>
              <a:gd name="connsiteY64" fmla="*/ 874643 h 2451652"/>
              <a:gd name="connsiteX65" fmla="*/ 2968487 w 3220278"/>
              <a:gd name="connsiteY65" fmla="*/ 768626 h 2451652"/>
              <a:gd name="connsiteX66" fmla="*/ 2941982 w 3220278"/>
              <a:gd name="connsiteY66" fmla="*/ 702365 h 2451652"/>
              <a:gd name="connsiteX67" fmla="*/ 2928730 w 3220278"/>
              <a:gd name="connsiteY67" fmla="*/ 662609 h 2451652"/>
              <a:gd name="connsiteX68" fmla="*/ 2888974 w 3220278"/>
              <a:gd name="connsiteY68" fmla="*/ 622852 h 2451652"/>
              <a:gd name="connsiteX69" fmla="*/ 2835965 w 3220278"/>
              <a:gd name="connsiteY69" fmla="*/ 543339 h 2451652"/>
              <a:gd name="connsiteX70" fmla="*/ 2769704 w 3220278"/>
              <a:gd name="connsiteY70" fmla="*/ 450574 h 2451652"/>
              <a:gd name="connsiteX71" fmla="*/ 2716695 w 3220278"/>
              <a:gd name="connsiteY71" fmla="*/ 357809 h 2451652"/>
              <a:gd name="connsiteX72" fmla="*/ 2690191 w 3220278"/>
              <a:gd name="connsiteY72" fmla="*/ 291548 h 2451652"/>
              <a:gd name="connsiteX73" fmla="*/ 2663687 w 3220278"/>
              <a:gd name="connsiteY73" fmla="*/ 265043 h 2451652"/>
              <a:gd name="connsiteX74" fmla="*/ 2637182 w 3220278"/>
              <a:gd name="connsiteY74" fmla="*/ 225287 h 2451652"/>
              <a:gd name="connsiteX75" fmla="*/ 2584174 w 3220278"/>
              <a:gd name="connsiteY75" fmla="*/ 145774 h 2451652"/>
              <a:gd name="connsiteX76" fmla="*/ 2531165 w 3220278"/>
              <a:gd name="connsiteY76" fmla="*/ 66261 h 2451652"/>
              <a:gd name="connsiteX77" fmla="*/ 2438400 w 3220278"/>
              <a:gd name="connsiteY77" fmla="*/ 39757 h 2451652"/>
              <a:gd name="connsiteX78" fmla="*/ 2372139 w 3220278"/>
              <a:gd name="connsiteY78" fmla="*/ 26504 h 2451652"/>
              <a:gd name="connsiteX79" fmla="*/ 2133600 w 3220278"/>
              <a:gd name="connsiteY79" fmla="*/ 13252 h 2451652"/>
              <a:gd name="connsiteX80" fmla="*/ 1855304 w 3220278"/>
              <a:gd name="connsiteY80" fmla="*/ 13252 h 2451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220278" h="2451652">
                <a:moveTo>
                  <a:pt x="1855304" y="13252"/>
                </a:moveTo>
                <a:lnTo>
                  <a:pt x="1524000" y="13252"/>
                </a:lnTo>
                <a:cubicBezTo>
                  <a:pt x="1386989" y="13252"/>
                  <a:pt x="1250121" y="4417"/>
                  <a:pt x="1113182" y="0"/>
                </a:cubicBezTo>
                <a:cubicBezTo>
                  <a:pt x="1035917" y="25755"/>
                  <a:pt x="1072685" y="16742"/>
                  <a:pt x="940904" y="26504"/>
                </a:cubicBezTo>
                <a:cubicBezTo>
                  <a:pt x="865884" y="32061"/>
                  <a:pt x="790621" y="33987"/>
                  <a:pt x="715617" y="39757"/>
                </a:cubicBezTo>
                <a:cubicBezTo>
                  <a:pt x="675734" y="42825"/>
                  <a:pt x="636169" y="49217"/>
                  <a:pt x="596348" y="53009"/>
                </a:cubicBezTo>
                <a:cubicBezTo>
                  <a:pt x="543395" y="58052"/>
                  <a:pt x="490330" y="61844"/>
                  <a:pt x="437321" y="66261"/>
                </a:cubicBezTo>
                <a:cubicBezTo>
                  <a:pt x="420340" y="70506"/>
                  <a:pt x="363565" y="83260"/>
                  <a:pt x="344556" y="92765"/>
                </a:cubicBezTo>
                <a:cubicBezTo>
                  <a:pt x="330310" y="99888"/>
                  <a:pt x="316786" y="108782"/>
                  <a:pt x="304800" y="119270"/>
                </a:cubicBezTo>
                <a:cubicBezTo>
                  <a:pt x="281293" y="139839"/>
                  <a:pt x="260626" y="163443"/>
                  <a:pt x="238539" y="185530"/>
                </a:cubicBezTo>
                <a:lnTo>
                  <a:pt x="198782" y="225287"/>
                </a:lnTo>
                <a:cubicBezTo>
                  <a:pt x="185956" y="263766"/>
                  <a:pt x="187050" y="272105"/>
                  <a:pt x="159026" y="304800"/>
                </a:cubicBezTo>
                <a:cubicBezTo>
                  <a:pt x="142764" y="323773"/>
                  <a:pt x="106017" y="357809"/>
                  <a:pt x="106017" y="357809"/>
                </a:cubicBezTo>
                <a:cubicBezTo>
                  <a:pt x="75562" y="449175"/>
                  <a:pt x="99269" y="417567"/>
                  <a:pt x="53008" y="463826"/>
                </a:cubicBezTo>
                <a:cubicBezTo>
                  <a:pt x="41655" y="497887"/>
                  <a:pt x="33160" y="519985"/>
                  <a:pt x="26504" y="556591"/>
                </a:cubicBezTo>
                <a:cubicBezTo>
                  <a:pt x="20916" y="587323"/>
                  <a:pt x="17669" y="618435"/>
                  <a:pt x="13252" y="649357"/>
                </a:cubicBezTo>
                <a:cubicBezTo>
                  <a:pt x="8835" y="949739"/>
                  <a:pt x="0" y="1250089"/>
                  <a:pt x="0" y="1550504"/>
                </a:cubicBezTo>
                <a:cubicBezTo>
                  <a:pt x="0" y="1599296"/>
                  <a:pt x="6804" y="1647914"/>
                  <a:pt x="13252" y="1696278"/>
                </a:cubicBezTo>
                <a:cubicBezTo>
                  <a:pt x="15659" y="1714332"/>
                  <a:pt x="18359" y="1732996"/>
                  <a:pt x="26504" y="1749287"/>
                </a:cubicBezTo>
                <a:cubicBezTo>
                  <a:pt x="36382" y="1769042"/>
                  <a:pt x="53009" y="1784626"/>
                  <a:pt x="66261" y="1802296"/>
                </a:cubicBezTo>
                <a:cubicBezTo>
                  <a:pt x="70678" y="1815548"/>
                  <a:pt x="72326" y="1830074"/>
                  <a:pt x="79513" y="1842052"/>
                </a:cubicBezTo>
                <a:cubicBezTo>
                  <a:pt x="92103" y="1863036"/>
                  <a:pt x="127714" y="1883021"/>
                  <a:pt x="145774" y="1895061"/>
                </a:cubicBezTo>
                <a:cubicBezTo>
                  <a:pt x="154609" y="1921565"/>
                  <a:pt x="156781" y="1951328"/>
                  <a:pt x="172278" y="1974574"/>
                </a:cubicBezTo>
                <a:cubicBezTo>
                  <a:pt x="181113" y="1987826"/>
                  <a:pt x="188833" y="2001893"/>
                  <a:pt x="198782" y="2014330"/>
                </a:cubicBezTo>
                <a:cubicBezTo>
                  <a:pt x="215217" y="2034873"/>
                  <a:pt x="242083" y="2055859"/>
                  <a:pt x="265043" y="2067339"/>
                </a:cubicBezTo>
                <a:cubicBezTo>
                  <a:pt x="277537" y="2073586"/>
                  <a:pt x="291548" y="2076174"/>
                  <a:pt x="304800" y="2080591"/>
                </a:cubicBezTo>
                <a:cubicBezTo>
                  <a:pt x="313635" y="2089426"/>
                  <a:pt x="320129" y="2101508"/>
                  <a:pt x="331304" y="2107096"/>
                </a:cubicBezTo>
                <a:cubicBezTo>
                  <a:pt x="356292" y="2119590"/>
                  <a:pt x="410817" y="2133600"/>
                  <a:pt x="410817" y="2133600"/>
                </a:cubicBezTo>
                <a:cubicBezTo>
                  <a:pt x="424069" y="2146852"/>
                  <a:pt x="434302" y="2164058"/>
                  <a:pt x="450574" y="2173357"/>
                </a:cubicBezTo>
                <a:cubicBezTo>
                  <a:pt x="466387" y="2182393"/>
                  <a:pt x="488428" y="2176506"/>
                  <a:pt x="503582" y="2186609"/>
                </a:cubicBezTo>
                <a:cubicBezTo>
                  <a:pt x="655856" y="2288126"/>
                  <a:pt x="506161" y="2231643"/>
                  <a:pt x="609600" y="2266122"/>
                </a:cubicBezTo>
                <a:cubicBezTo>
                  <a:pt x="622852" y="2274957"/>
                  <a:pt x="637121" y="2282430"/>
                  <a:pt x="649356" y="2292626"/>
                </a:cubicBezTo>
                <a:cubicBezTo>
                  <a:pt x="663754" y="2304624"/>
                  <a:pt x="673862" y="2321490"/>
                  <a:pt x="689113" y="2332383"/>
                </a:cubicBezTo>
                <a:cubicBezTo>
                  <a:pt x="723237" y="2356758"/>
                  <a:pt x="785426" y="2373322"/>
                  <a:pt x="821635" y="2385391"/>
                </a:cubicBezTo>
                <a:cubicBezTo>
                  <a:pt x="834887" y="2389808"/>
                  <a:pt x="847839" y="2395255"/>
                  <a:pt x="861391" y="2398643"/>
                </a:cubicBezTo>
                <a:cubicBezTo>
                  <a:pt x="909049" y="2410558"/>
                  <a:pt x="930181" y="2416735"/>
                  <a:pt x="980661" y="2425148"/>
                </a:cubicBezTo>
                <a:cubicBezTo>
                  <a:pt x="1037972" y="2434700"/>
                  <a:pt x="1095513" y="2442817"/>
                  <a:pt x="1152939" y="2451652"/>
                </a:cubicBezTo>
                <a:cubicBezTo>
                  <a:pt x="1241287" y="2447235"/>
                  <a:pt x="1329830" y="2445746"/>
                  <a:pt x="1417982" y="2438400"/>
                </a:cubicBezTo>
                <a:cubicBezTo>
                  <a:pt x="1436133" y="2436887"/>
                  <a:pt x="1453025" y="2428142"/>
                  <a:pt x="1470991" y="2425148"/>
                </a:cubicBezTo>
                <a:cubicBezTo>
                  <a:pt x="1523259" y="2416437"/>
                  <a:pt x="1681506" y="2400609"/>
                  <a:pt x="1722782" y="2398643"/>
                </a:cubicBezTo>
                <a:cubicBezTo>
                  <a:pt x="1859637" y="2392126"/>
                  <a:pt x="1996661" y="2389808"/>
                  <a:pt x="2133600" y="2385391"/>
                </a:cubicBezTo>
                <a:cubicBezTo>
                  <a:pt x="2164522" y="2380974"/>
                  <a:pt x="2195284" y="2375247"/>
                  <a:pt x="2226365" y="2372139"/>
                </a:cubicBezTo>
                <a:cubicBezTo>
                  <a:pt x="2283675" y="2366408"/>
                  <a:pt x="2341492" y="2366031"/>
                  <a:pt x="2398643" y="2358887"/>
                </a:cubicBezTo>
                <a:cubicBezTo>
                  <a:pt x="2412504" y="2357154"/>
                  <a:pt x="2424848" y="2349023"/>
                  <a:pt x="2438400" y="2345635"/>
                </a:cubicBezTo>
                <a:cubicBezTo>
                  <a:pt x="2490070" y="2332718"/>
                  <a:pt x="2545071" y="2326610"/>
                  <a:pt x="2597426" y="2319130"/>
                </a:cubicBezTo>
                <a:cubicBezTo>
                  <a:pt x="2610678" y="2310295"/>
                  <a:pt x="2624745" y="2302575"/>
                  <a:pt x="2637182" y="2292626"/>
                </a:cubicBezTo>
                <a:cubicBezTo>
                  <a:pt x="2646938" y="2284821"/>
                  <a:pt x="2652973" y="2272550"/>
                  <a:pt x="2663687" y="2266122"/>
                </a:cubicBezTo>
                <a:cubicBezTo>
                  <a:pt x="2675665" y="2258935"/>
                  <a:pt x="2690364" y="2257775"/>
                  <a:pt x="2703443" y="2252870"/>
                </a:cubicBezTo>
                <a:cubicBezTo>
                  <a:pt x="2725717" y="2244517"/>
                  <a:pt x="2748909" y="2237918"/>
                  <a:pt x="2769704" y="2226365"/>
                </a:cubicBezTo>
                <a:cubicBezTo>
                  <a:pt x="2890046" y="2159509"/>
                  <a:pt x="2766243" y="2205432"/>
                  <a:pt x="2862469" y="2173357"/>
                </a:cubicBezTo>
                <a:cubicBezTo>
                  <a:pt x="2875721" y="2164522"/>
                  <a:pt x="2890964" y="2158114"/>
                  <a:pt x="2902226" y="2146852"/>
                </a:cubicBezTo>
                <a:cubicBezTo>
                  <a:pt x="2914401" y="2134677"/>
                  <a:pt x="2946207" y="2080707"/>
                  <a:pt x="2968487" y="2067339"/>
                </a:cubicBezTo>
                <a:cubicBezTo>
                  <a:pt x="2980465" y="2060152"/>
                  <a:pt x="2995749" y="2060334"/>
                  <a:pt x="3008243" y="2054087"/>
                </a:cubicBezTo>
                <a:cubicBezTo>
                  <a:pt x="3022489" y="2046964"/>
                  <a:pt x="3034748" y="2036418"/>
                  <a:pt x="3048000" y="2027583"/>
                </a:cubicBezTo>
                <a:cubicBezTo>
                  <a:pt x="3056835" y="2014331"/>
                  <a:pt x="3064016" y="1999812"/>
                  <a:pt x="3074504" y="1987826"/>
                </a:cubicBezTo>
                <a:cubicBezTo>
                  <a:pt x="3183039" y="1863785"/>
                  <a:pt x="3107626" y="1971274"/>
                  <a:pt x="3167269" y="1881809"/>
                </a:cubicBezTo>
                <a:cubicBezTo>
                  <a:pt x="3171686" y="1784626"/>
                  <a:pt x="3173590" y="1687297"/>
                  <a:pt x="3180521" y="1590261"/>
                </a:cubicBezTo>
                <a:cubicBezTo>
                  <a:pt x="3187814" y="1488162"/>
                  <a:pt x="3189570" y="1540818"/>
                  <a:pt x="3207026" y="1470991"/>
                </a:cubicBezTo>
                <a:cubicBezTo>
                  <a:pt x="3212489" y="1449139"/>
                  <a:pt x="3215861" y="1426817"/>
                  <a:pt x="3220278" y="1404730"/>
                </a:cubicBezTo>
                <a:cubicBezTo>
                  <a:pt x="3215861" y="1325217"/>
                  <a:pt x="3214236" y="1245500"/>
                  <a:pt x="3207026" y="1166191"/>
                </a:cubicBezTo>
                <a:cubicBezTo>
                  <a:pt x="3205377" y="1148053"/>
                  <a:pt x="3200949" y="1129923"/>
                  <a:pt x="3193774" y="1113183"/>
                </a:cubicBezTo>
                <a:cubicBezTo>
                  <a:pt x="3187500" y="1098543"/>
                  <a:pt x="3175171" y="1087255"/>
                  <a:pt x="3167269" y="1073426"/>
                </a:cubicBezTo>
                <a:cubicBezTo>
                  <a:pt x="3157468" y="1056274"/>
                  <a:pt x="3153622" y="1035416"/>
                  <a:pt x="3140765" y="1020417"/>
                </a:cubicBezTo>
                <a:cubicBezTo>
                  <a:pt x="3126391" y="1003647"/>
                  <a:pt x="3105426" y="993913"/>
                  <a:pt x="3087756" y="980661"/>
                </a:cubicBezTo>
                <a:cubicBezTo>
                  <a:pt x="2989832" y="784809"/>
                  <a:pt x="3141912" y="1081073"/>
                  <a:pt x="3021495" y="874643"/>
                </a:cubicBezTo>
                <a:cubicBezTo>
                  <a:pt x="3001587" y="840515"/>
                  <a:pt x="2983161" y="805310"/>
                  <a:pt x="2968487" y="768626"/>
                </a:cubicBezTo>
                <a:cubicBezTo>
                  <a:pt x="2959652" y="746539"/>
                  <a:pt x="2950335" y="724639"/>
                  <a:pt x="2941982" y="702365"/>
                </a:cubicBezTo>
                <a:cubicBezTo>
                  <a:pt x="2937077" y="689286"/>
                  <a:pt x="2936478" y="674232"/>
                  <a:pt x="2928730" y="662609"/>
                </a:cubicBezTo>
                <a:cubicBezTo>
                  <a:pt x="2918334" y="647015"/>
                  <a:pt x="2900480" y="637646"/>
                  <a:pt x="2888974" y="622852"/>
                </a:cubicBezTo>
                <a:cubicBezTo>
                  <a:pt x="2869417" y="597708"/>
                  <a:pt x="2853635" y="569843"/>
                  <a:pt x="2835965" y="543339"/>
                </a:cubicBezTo>
                <a:cubicBezTo>
                  <a:pt x="2797208" y="485203"/>
                  <a:pt x="2819019" y="516327"/>
                  <a:pt x="2769704" y="450574"/>
                </a:cubicBezTo>
                <a:cubicBezTo>
                  <a:pt x="2737628" y="354343"/>
                  <a:pt x="2783554" y="478154"/>
                  <a:pt x="2716695" y="357809"/>
                </a:cubicBezTo>
                <a:cubicBezTo>
                  <a:pt x="2705142" y="337014"/>
                  <a:pt x="2701993" y="312202"/>
                  <a:pt x="2690191" y="291548"/>
                </a:cubicBezTo>
                <a:cubicBezTo>
                  <a:pt x="2683992" y="280700"/>
                  <a:pt x="2671492" y="274799"/>
                  <a:pt x="2663687" y="265043"/>
                </a:cubicBezTo>
                <a:cubicBezTo>
                  <a:pt x="2653737" y="252606"/>
                  <a:pt x="2646017" y="238539"/>
                  <a:pt x="2637182" y="225287"/>
                </a:cubicBezTo>
                <a:cubicBezTo>
                  <a:pt x="2611838" y="149253"/>
                  <a:pt x="2642079" y="220224"/>
                  <a:pt x="2584174" y="145774"/>
                </a:cubicBezTo>
                <a:cubicBezTo>
                  <a:pt x="2564617" y="120630"/>
                  <a:pt x="2561385" y="76334"/>
                  <a:pt x="2531165" y="66261"/>
                </a:cubicBezTo>
                <a:cubicBezTo>
                  <a:pt x="2486891" y="51503"/>
                  <a:pt x="2488322" y="50851"/>
                  <a:pt x="2438400" y="39757"/>
                </a:cubicBezTo>
                <a:cubicBezTo>
                  <a:pt x="2416412" y="34871"/>
                  <a:pt x="2394579" y="28455"/>
                  <a:pt x="2372139" y="26504"/>
                </a:cubicBezTo>
                <a:cubicBezTo>
                  <a:pt x="2292803" y="19605"/>
                  <a:pt x="2213070" y="18379"/>
                  <a:pt x="2133600" y="13252"/>
                </a:cubicBezTo>
                <a:cubicBezTo>
                  <a:pt x="1870426" y="-3727"/>
                  <a:pt x="1956904" y="13252"/>
                  <a:pt x="1855304" y="13252"/>
                </a:cubicBezTo>
                <a:close/>
              </a:path>
            </a:pathLst>
          </a:custGeom>
          <a:solidFill>
            <a:srgbClr val="35FB4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xmlns="" id="{09B24260-C776-48DE-8A85-4CD65F6E05CC}"/>
              </a:ext>
            </a:extLst>
          </p:cNvPr>
          <p:cNvSpPr/>
          <p:nvPr/>
        </p:nvSpPr>
        <p:spPr>
          <a:xfrm>
            <a:off x="4135359" y="2550715"/>
            <a:ext cx="2559323" cy="1905925"/>
          </a:xfrm>
          <a:custGeom>
            <a:avLst/>
            <a:gdLst>
              <a:gd name="connsiteX0" fmla="*/ 888645 w 2559323"/>
              <a:gd name="connsiteY0" fmla="*/ 24116 h 1905925"/>
              <a:gd name="connsiteX1" fmla="*/ 398314 w 2559323"/>
              <a:gd name="connsiteY1" fmla="*/ 77125 h 1905925"/>
              <a:gd name="connsiteX2" fmla="*/ 749 w 2559323"/>
              <a:gd name="connsiteY2" fmla="*/ 1799907 h 1905925"/>
              <a:gd name="connsiteX3" fmla="*/ 67010 w 2559323"/>
              <a:gd name="connsiteY3" fmla="*/ 1852916 h 1905925"/>
              <a:gd name="connsiteX4" fmla="*/ 120018 w 2559323"/>
              <a:gd name="connsiteY4" fmla="*/ 1892673 h 1905925"/>
              <a:gd name="connsiteX5" fmla="*/ 173027 w 2559323"/>
              <a:gd name="connsiteY5" fmla="*/ 1905925 h 1905925"/>
              <a:gd name="connsiteX6" fmla="*/ 491079 w 2559323"/>
              <a:gd name="connsiteY6" fmla="*/ 1892673 h 1905925"/>
              <a:gd name="connsiteX7" fmla="*/ 544088 w 2559323"/>
              <a:gd name="connsiteY7" fmla="*/ 1879420 h 1905925"/>
              <a:gd name="connsiteX8" fmla="*/ 610349 w 2559323"/>
              <a:gd name="connsiteY8" fmla="*/ 1866168 h 1905925"/>
              <a:gd name="connsiteX9" fmla="*/ 756123 w 2559323"/>
              <a:gd name="connsiteY9" fmla="*/ 1826412 h 1905925"/>
              <a:gd name="connsiteX10" fmla="*/ 901897 w 2559323"/>
              <a:gd name="connsiteY10" fmla="*/ 1786655 h 1905925"/>
              <a:gd name="connsiteX11" fmla="*/ 954905 w 2559323"/>
              <a:gd name="connsiteY11" fmla="*/ 1760151 h 1905925"/>
              <a:gd name="connsiteX12" fmla="*/ 1325966 w 2559323"/>
              <a:gd name="connsiteY12" fmla="*/ 1720394 h 1905925"/>
              <a:gd name="connsiteX13" fmla="*/ 2293375 w 2559323"/>
              <a:gd name="connsiteY13" fmla="*/ 1707142 h 1905925"/>
              <a:gd name="connsiteX14" fmla="*/ 2425897 w 2559323"/>
              <a:gd name="connsiteY14" fmla="*/ 1693890 h 1905925"/>
              <a:gd name="connsiteX15" fmla="*/ 2452401 w 2559323"/>
              <a:gd name="connsiteY15" fmla="*/ 1654133 h 1905925"/>
              <a:gd name="connsiteX16" fmla="*/ 2492158 w 2559323"/>
              <a:gd name="connsiteY16" fmla="*/ 1627629 h 1905925"/>
              <a:gd name="connsiteX17" fmla="*/ 2545166 w 2559323"/>
              <a:gd name="connsiteY17" fmla="*/ 1587873 h 1905925"/>
              <a:gd name="connsiteX18" fmla="*/ 2545166 w 2559323"/>
              <a:gd name="connsiteY18" fmla="*/ 1230064 h 1905925"/>
              <a:gd name="connsiteX19" fmla="*/ 2531914 w 2559323"/>
              <a:gd name="connsiteY19" fmla="*/ 1190307 h 1905925"/>
              <a:gd name="connsiteX20" fmla="*/ 2505410 w 2559323"/>
              <a:gd name="connsiteY20" fmla="*/ 1150551 h 1905925"/>
              <a:gd name="connsiteX21" fmla="*/ 2492158 w 2559323"/>
              <a:gd name="connsiteY21" fmla="*/ 1110794 h 1905925"/>
              <a:gd name="connsiteX22" fmla="*/ 2452401 w 2559323"/>
              <a:gd name="connsiteY22" fmla="*/ 1097542 h 1905925"/>
              <a:gd name="connsiteX23" fmla="*/ 2386140 w 2559323"/>
              <a:gd name="connsiteY23" fmla="*/ 1031281 h 1905925"/>
              <a:gd name="connsiteX24" fmla="*/ 2386140 w 2559323"/>
              <a:gd name="connsiteY24" fmla="*/ 1031281 h 1905925"/>
              <a:gd name="connsiteX25" fmla="*/ 2359636 w 2559323"/>
              <a:gd name="connsiteY25" fmla="*/ 991525 h 1905925"/>
              <a:gd name="connsiteX26" fmla="*/ 2306627 w 2559323"/>
              <a:gd name="connsiteY26" fmla="*/ 898760 h 1905925"/>
              <a:gd name="connsiteX27" fmla="*/ 2253618 w 2559323"/>
              <a:gd name="connsiteY27" fmla="*/ 859003 h 1905925"/>
              <a:gd name="connsiteX28" fmla="*/ 2240366 w 2559323"/>
              <a:gd name="connsiteY28" fmla="*/ 819247 h 1905925"/>
              <a:gd name="connsiteX29" fmla="*/ 2213862 w 2559323"/>
              <a:gd name="connsiteY29" fmla="*/ 792742 h 1905925"/>
              <a:gd name="connsiteX30" fmla="*/ 2174105 w 2559323"/>
              <a:gd name="connsiteY30" fmla="*/ 713229 h 1905925"/>
              <a:gd name="connsiteX31" fmla="*/ 2121097 w 2559323"/>
              <a:gd name="connsiteY31" fmla="*/ 593960 h 1905925"/>
              <a:gd name="connsiteX32" fmla="*/ 2107845 w 2559323"/>
              <a:gd name="connsiteY32" fmla="*/ 554203 h 1905925"/>
              <a:gd name="connsiteX33" fmla="*/ 2094592 w 2559323"/>
              <a:gd name="connsiteY33" fmla="*/ 262655 h 1905925"/>
              <a:gd name="connsiteX34" fmla="*/ 2054836 w 2559323"/>
              <a:gd name="connsiteY34" fmla="*/ 222899 h 1905925"/>
              <a:gd name="connsiteX35" fmla="*/ 1909062 w 2559323"/>
              <a:gd name="connsiteY35" fmla="*/ 143386 h 1905925"/>
              <a:gd name="connsiteX36" fmla="*/ 1697027 w 2559323"/>
              <a:gd name="connsiteY36" fmla="*/ 156638 h 1905925"/>
              <a:gd name="connsiteX37" fmla="*/ 1630766 w 2559323"/>
              <a:gd name="connsiteY37" fmla="*/ 209647 h 1905925"/>
              <a:gd name="connsiteX38" fmla="*/ 1591010 w 2559323"/>
              <a:gd name="connsiteY38" fmla="*/ 236151 h 1905925"/>
              <a:gd name="connsiteX39" fmla="*/ 1511497 w 2559323"/>
              <a:gd name="connsiteY39" fmla="*/ 328916 h 1905925"/>
              <a:gd name="connsiteX40" fmla="*/ 1498245 w 2559323"/>
              <a:gd name="connsiteY40" fmla="*/ 368673 h 1905925"/>
              <a:gd name="connsiteX41" fmla="*/ 1471740 w 2559323"/>
              <a:gd name="connsiteY41" fmla="*/ 395177 h 1905925"/>
              <a:gd name="connsiteX42" fmla="*/ 1431984 w 2559323"/>
              <a:gd name="connsiteY42" fmla="*/ 487942 h 1905925"/>
              <a:gd name="connsiteX43" fmla="*/ 1392227 w 2559323"/>
              <a:gd name="connsiteY43" fmla="*/ 501194 h 1905925"/>
              <a:gd name="connsiteX44" fmla="*/ 1233201 w 2559323"/>
              <a:gd name="connsiteY44" fmla="*/ 461438 h 1905925"/>
              <a:gd name="connsiteX45" fmla="*/ 1180192 w 2559323"/>
              <a:gd name="connsiteY45" fmla="*/ 408429 h 1905925"/>
              <a:gd name="connsiteX46" fmla="*/ 1140436 w 2559323"/>
              <a:gd name="connsiteY46" fmla="*/ 236151 h 1905925"/>
              <a:gd name="connsiteX47" fmla="*/ 1113931 w 2559323"/>
              <a:gd name="connsiteY47" fmla="*/ 130133 h 1905925"/>
              <a:gd name="connsiteX48" fmla="*/ 1034418 w 2559323"/>
              <a:gd name="connsiteY48" fmla="*/ 90377 h 1905925"/>
              <a:gd name="connsiteX49" fmla="*/ 915149 w 2559323"/>
              <a:gd name="connsiteY49" fmla="*/ 63873 h 1905925"/>
              <a:gd name="connsiteX50" fmla="*/ 875392 w 2559323"/>
              <a:gd name="connsiteY50" fmla="*/ 50620 h 1905925"/>
              <a:gd name="connsiteX51" fmla="*/ 835636 w 2559323"/>
              <a:gd name="connsiteY51" fmla="*/ 24116 h 1905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2559323" h="1905925">
                <a:moveTo>
                  <a:pt x="888645" y="24116"/>
                </a:moveTo>
                <a:cubicBezTo>
                  <a:pt x="725201" y="41786"/>
                  <a:pt x="471834" y="-69915"/>
                  <a:pt x="398314" y="77125"/>
                </a:cubicBezTo>
                <a:cubicBezTo>
                  <a:pt x="134747" y="604259"/>
                  <a:pt x="122162" y="1223195"/>
                  <a:pt x="749" y="1799907"/>
                </a:cubicBezTo>
                <a:cubicBezTo>
                  <a:pt x="-7113" y="1837249"/>
                  <a:pt x="49080" y="1846939"/>
                  <a:pt x="67010" y="1852916"/>
                </a:cubicBezTo>
                <a:cubicBezTo>
                  <a:pt x="84679" y="1866168"/>
                  <a:pt x="100263" y="1882795"/>
                  <a:pt x="120018" y="1892673"/>
                </a:cubicBezTo>
                <a:cubicBezTo>
                  <a:pt x="136309" y="1900818"/>
                  <a:pt x="154814" y="1905925"/>
                  <a:pt x="173027" y="1905925"/>
                </a:cubicBezTo>
                <a:cubicBezTo>
                  <a:pt x="279136" y="1905925"/>
                  <a:pt x="385062" y="1897090"/>
                  <a:pt x="491079" y="1892673"/>
                </a:cubicBezTo>
                <a:cubicBezTo>
                  <a:pt x="508749" y="1888255"/>
                  <a:pt x="526308" y="1883371"/>
                  <a:pt x="544088" y="1879420"/>
                </a:cubicBezTo>
                <a:cubicBezTo>
                  <a:pt x="566076" y="1874534"/>
                  <a:pt x="588618" y="1872094"/>
                  <a:pt x="610349" y="1866168"/>
                </a:cubicBezTo>
                <a:cubicBezTo>
                  <a:pt x="795299" y="1815728"/>
                  <a:pt x="594688" y="1858698"/>
                  <a:pt x="756123" y="1826412"/>
                </a:cubicBezTo>
                <a:cubicBezTo>
                  <a:pt x="817310" y="1765223"/>
                  <a:pt x="749726" y="1821771"/>
                  <a:pt x="901897" y="1786655"/>
                </a:cubicBezTo>
                <a:cubicBezTo>
                  <a:pt x="921146" y="1782213"/>
                  <a:pt x="935620" y="1764436"/>
                  <a:pt x="954905" y="1760151"/>
                </a:cubicBezTo>
                <a:cubicBezTo>
                  <a:pt x="1042734" y="1740634"/>
                  <a:pt x="1236004" y="1722462"/>
                  <a:pt x="1325966" y="1720394"/>
                </a:cubicBezTo>
                <a:lnTo>
                  <a:pt x="2293375" y="1707142"/>
                </a:lnTo>
                <a:cubicBezTo>
                  <a:pt x="2337549" y="1702725"/>
                  <a:pt x="2383781" y="1707929"/>
                  <a:pt x="2425897" y="1693890"/>
                </a:cubicBezTo>
                <a:cubicBezTo>
                  <a:pt x="2441007" y="1688853"/>
                  <a:pt x="2441139" y="1665395"/>
                  <a:pt x="2452401" y="1654133"/>
                </a:cubicBezTo>
                <a:cubicBezTo>
                  <a:pt x="2463663" y="1642871"/>
                  <a:pt x="2479197" y="1636886"/>
                  <a:pt x="2492158" y="1627629"/>
                </a:cubicBezTo>
                <a:cubicBezTo>
                  <a:pt x="2510131" y="1614791"/>
                  <a:pt x="2527497" y="1601125"/>
                  <a:pt x="2545166" y="1587873"/>
                </a:cubicBezTo>
                <a:cubicBezTo>
                  <a:pt x="2561269" y="1410733"/>
                  <a:pt x="2566628" y="1433960"/>
                  <a:pt x="2545166" y="1230064"/>
                </a:cubicBezTo>
                <a:cubicBezTo>
                  <a:pt x="2543704" y="1216172"/>
                  <a:pt x="2538161" y="1202801"/>
                  <a:pt x="2531914" y="1190307"/>
                </a:cubicBezTo>
                <a:cubicBezTo>
                  <a:pt x="2524791" y="1176061"/>
                  <a:pt x="2514245" y="1163803"/>
                  <a:pt x="2505410" y="1150551"/>
                </a:cubicBezTo>
                <a:cubicBezTo>
                  <a:pt x="2500993" y="1137299"/>
                  <a:pt x="2502036" y="1120672"/>
                  <a:pt x="2492158" y="1110794"/>
                </a:cubicBezTo>
                <a:cubicBezTo>
                  <a:pt x="2482280" y="1100916"/>
                  <a:pt x="2463576" y="1105923"/>
                  <a:pt x="2452401" y="1097542"/>
                </a:cubicBezTo>
                <a:cubicBezTo>
                  <a:pt x="2427412" y="1078801"/>
                  <a:pt x="2408227" y="1053368"/>
                  <a:pt x="2386140" y="1031281"/>
                </a:cubicBezTo>
                <a:lnTo>
                  <a:pt x="2386140" y="1031281"/>
                </a:lnTo>
                <a:cubicBezTo>
                  <a:pt x="2377305" y="1018029"/>
                  <a:pt x="2367538" y="1005353"/>
                  <a:pt x="2359636" y="991525"/>
                </a:cubicBezTo>
                <a:cubicBezTo>
                  <a:pt x="2345779" y="967275"/>
                  <a:pt x="2328150" y="920283"/>
                  <a:pt x="2306627" y="898760"/>
                </a:cubicBezTo>
                <a:cubicBezTo>
                  <a:pt x="2291009" y="883142"/>
                  <a:pt x="2271288" y="872255"/>
                  <a:pt x="2253618" y="859003"/>
                </a:cubicBezTo>
                <a:cubicBezTo>
                  <a:pt x="2249201" y="845751"/>
                  <a:pt x="2247553" y="831225"/>
                  <a:pt x="2240366" y="819247"/>
                </a:cubicBezTo>
                <a:cubicBezTo>
                  <a:pt x="2233938" y="808533"/>
                  <a:pt x="2219450" y="803917"/>
                  <a:pt x="2213862" y="792742"/>
                </a:cubicBezTo>
                <a:cubicBezTo>
                  <a:pt x="2165018" y="695051"/>
                  <a:pt x="2235827" y="774948"/>
                  <a:pt x="2174105" y="713229"/>
                </a:cubicBezTo>
                <a:cubicBezTo>
                  <a:pt x="2142565" y="618606"/>
                  <a:pt x="2163098" y="656962"/>
                  <a:pt x="2121097" y="593960"/>
                </a:cubicBezTo>
                <a:cubicBezTo>
                  <a:pt x="2116680" y="580708"/>
                  <a:pt x="2108959" y="568128"/>
                  <a:pt x="2107845" y="554203"/>
                </a:cubicBezTo>
                <a:cubicBezTo>
                  <a:pt x="2100087" y="457230"/>
                  <a:pt x="2109962" y="358716"/>
                  <a:pt x="2094592" y="262655"/>
                </a:cubicBezTo>
                <a:cubicBezTo>
                  <a:pt x="2091631" y="244149"/>
                  <a:pt x="2069629" y="234405"/>
                  <a:pt x="2054836" y="222899"/>
                </a:cubicBezTo>
                <a:cubicBezTo>
                  <a:pt x="1984736" y="168377"/>
                  <a:pt x="1983088" y="172996"/>
                  <a:pt x="1909062" y="143386"/>
                </a:cubicBezTo>
                <a:cubicBezTo>
                  <a:pt x="1838384" y="147803"/>
                  <a:pt x="1766977" y="145593"/>
                  <a:pt x="1697027" y="156638"/>
                </a:cubicBezTo>
                <a:cubicBezTo>
                  <a:pt x="1671618" y="160650"/>
                  <a:pt x="1649122" y="194962"/>
                  <a:pt x="1630766" y="209647"/>
                </a:cubicBezTo>
                <a:cubicBezTo>
                  <a:pt x="1618329" y="219596"/>
                  <a:pt x="1603103" y="225786"/>
                  <a:pt x="1591010" y="236151"/>
                </a:cubicBezTo>
                <a:cubicBezTo>
                  <a:pt x="1541021" y="278999"/>
                  <a:pt x="1542759" y="282023"/>
                  <a:pt x="1511497" y="328916"/>
                </a:cubicBezTo>
                <a:cubicBezTo>
                  <a:pt x="1507080" y="342168"/>
                  <a:pt x="1505432" y="356695"/>
                  <a:pt x="1498245" y="368673"/>
                </a:cubicBezTo>
                <a:cubicBezTo>
                  <a:pt x="1491817" y="379387"/>
                  <a:pt x="1477328" y="384002"/>
                  <a:pt x="1471740" y="395177"/>
                </a:cubicBezTo>
                <a:cubicBezTo>
                  <a:pt x="1450519" y="437618"/>
                  <a:pt x="1472181" y="455785"/>
                  <a:pt x="1431984" y="487942"/>
                </a:cubicBezTo>
                <a:cubicBezTo>
                  <a:pt x="1421076" y="496668"/>
                  <a:pt x="1405479" y="496777"/>
                  <a:pt x="1392227" y="501194"/>
                </a:cubicBezTo>
                <a:cubicBezTo>
                  <a:pt x="1303966" y="491387"/>
                  <a:pt x="1287591" y="508058"/>
                  <a:pt x="1233201" y="461438"/>
                </a:cubicBezTo>
                <a:cubicBezTo>
                  <a:pt x="1214228" y="445176"/>
                  <a:pt x="1180192" y="408429"/>
                  <a:pt x="1180192" y="408429"/>
                </a:cubicBezTo>
                <a:cubicBezTo>
                  <a:pt x="1128422" y="253117"/>
                  <a:pt x="1174844" y="408188"/>
                  <a:pt x="1140436" y="236151"/>
                </a:cubicBezTo>
                <a:cubicBezTo>
                  <a:pt x="1133292" y="200431"/>
                  <a:pt x="1148489" y="141652"/>
                  <a:pt x="1113931" y="130133"/>
                </a:cubicBezTo>
                <a:cubicBezTo>
                  <a:pt x="1014004" y="96824"/>
                  <a:pt x="1137176" y="141756"/>
                  <a:pt x="1034418" y="90377"/>
                </a:cubicBezTo>
                <a:cubicBezTo>
                  <a:pt x="1001794" y="74065"/>
                  <a:pt x="945689" y="68963"/>
                  <a:pt x="915149" y="63873"/>
                </a:cubicBezTo>
                <a:cubicBezTo>
                  <a:pt x="901897" y="59455"/>
                  <a:pt x="887886" y="56867"/>
                  <a:pt x="875392" y="50620"/>
                </a:cubicBezTo>
                <a:cubicBezTo>
                  <a:pt x="861147" y="43497"/>
                  <a:pt x="835636" y="24116"/>
                  <a:pt x="835636" y="24116"/>
                </a:cubicBezTo>
              </a:path>
            </a:pathLst>
          </a:cu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xmlns="" id="{2A204A82-F28A-4942-B45D-A9E9D4E4ABDC}"/>
              </a:ext>
            </a:extLst>
          </p:cNvPr>
          <p:cNvSpPr/>
          <p:nvPr/>
        </p:nvSpPr>
        <p:spPr>
          <a:xfrm rot="3530616">
            <a:off x="4434491" y="3053732"/>
            <a:ext cx="1014049" cy="722359"/>
          </a:xfrm>
          <a:custGeom>
            <a:avLst/>
            <a:gdLst>
              <a:gd name="connsiteX0" fmla="*/ 907563 w 1014049"/>
              <a:gd name="connsiteY0" fmla="*/ 67836 h 722359"/>
              <a:gd name="connsiteX1" fmla="*/ 165441 w 1014049"/>
              <a:gd name="connsiteY1" fmla="*/ 14827 h 722359"/>
              <a:gd name="connsiteX2" fmla="*/ 112433 w 1014049"/>
              <a:gd name="connsiteY2" fmla="*/ 28079 h 722359"/>
              <a:gd name="connsiteX3" fmla="*/ 85928 w 1014049"/>
              <a:gd name="connsiteY3" fmla="*/ 54583 h 722359"/>
              <a:gd name="connsiteX4" fmla="*/ 19667 w 1014049"/>
              <a:gd name="connsiteY4" fmla="*/ 107592 h 722359"/>
              <a:gd name="connsiteX5" fmla="*/ 19667 w 1014049"/>
              <a:gd name="connsiteY5" fmla="*/ 346131 h 722359"/>
              <a:gd name="connsiteX6" fmla="*/ 46172 w 1014049"/>
              <a:gd name="connsiteY6" fmla="*/ 372636 h 722359"/>
              <a:gd name="connsiteX7" fmla="*/ 59424 w 1014049"/>
              <a:gd name="connsiteY7" fmla="*/ 438896 h 722359"/>
              <a:gd name="connsiteX8" fmla="*/ 85928 w 1014049"/>
              <a:gd name="connsiteY8" fmla="*/ 518409 h 722359"/>
              <a:gd name="connsiteX9" fmla="*/ 99180 w 1014049"/>
              <a:gd name="connsiteY9" fmla="*/ 558166 h 722359"/>
              <a:gd name="connsiteX10" fmla="*/ 112433 w 1014049"/>
              <a:gd name="connsiteY10" fmla="*/ 597922 h 722359"/>
              <a:gd name="connsiteX11" fmla="*/ 191946 w 1014049"/>
              <a:gd name="connsiteY11" fmla="*/ 650931 h 722359"/>
              <a:gd name="connsiteX12" fmla="*/ 231702 w 1014049"/>
              <a:gd name="connsiteY12" fmla="*/ 664183 h 722359"/>
              <a:gd name="connsiteX13" fmla="*/ 324467 w 1014049"/>
              <a:gd name="connsiteY13" fmla="*/ 690688 h 722359"/>
              <a:gd name="connsiteX14" fmla="*/ 350972 w 1014049"/>
              <a:gd name="connsiteY14" fmla="*/ 717192 h 722359"/>
              <a:gd name="connsiteX15" fmla="*/ 523250 w 1014049"/>
              <a:gd name="connsiteY15" fmla="*/ 452149 h 722359"/>
              <a:gd name="connsiteX16" fmla="*/ 536502 w 1014049"/>
              <a:gd name="connsiteY16" fmla="*/ 372636 h 722359"/>
              <a:gd name="connsiteX17" fmla="*/ 629267 w 1014049"/>
              <a:gd name="connsiteY17" fmla="*/ 332879 h 722359"/>
              <a:gd name="connsiteX18" fmla="*/ 1000328 w 1014049"/>
              <a:gd name="connsiteY18" fmla="*/ 319627 h 722359"/>
              <a:gd name="connsiteX19" fmla="*/ 1013580 w 1014049"/>
              <a:gd name="connsiteY19" fmla="*/ 279870 h 722359"/>
              <a:gd name="connsiteX20" fmla="*/ 960572 w 1014049"/>
              <a:gd name="connsiteY20" fmla="*/ 81088 h 722359"/>
              <a:gd name="connsiteX21" fmla="*/ 907563 w 1014049"/>
              <a:gd name="connsiteY21" fmla="*/ 54583 h 722359"/>
              <a:gd name="connsiteX22" fmla="*/ 854554 w 1014049"/>
              <a:gd name="connsiteY22" fmla="*/ 41331 h 72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014049" h="722359">
                <a:moveTo>
                  <a:pt x="907563" y="67836"/>
                </a:moveTo>
                <a:cubicBezTo>
                  <a:pt x="461819" y="-4058"/>
                  <a:pt x="576232" y="-13503"/>
                  <a:pt x="165441" y="14827"/>
                </a:cubicBezTo>
                <a:cubicBezTo>
                  <a:pt x="147271" y="16080"/>
                  <a:pt x="130102" y="23662"/>
                  <a:pt x="112433" y="28079"/>
                </a:cubicBezTo>
                <a:cubicBezTo>
                  <a:pt x="103598" y="36914"/>
                  <a:pt x="95684" y="46778"/>
                  <a:pt x="85928" y="54583"/>
                </a:cubicBezTo>
                <a:cubicBezTo>
                  <a:pt x="2340" y="121453"/>
                  <a:pt x="83664" y="43598"/>
                  <a:pt x="19667" y="107592"/>
                </a:cubicBezTo>
                <a:cubicBezTo>
                  <a:pt x="-4653" y="204875"/>
                  <a:pt x="-8393" y="196478"/>
                  <a:pt x="19667" y="346131"/>
                </a:cubicBezTo>
                <a:cubicBezTo>
                  <a:pt x="21970" y="358412"/>
                  <a:pt x="37337" y="363801"/>
                  <a:pt x="46172" y="372636"/>
                </a:cubicBezTo>
                <a:cubicBezTo>
                  <a:pt x="50589" y="394723"/>
                  <a:pt x="53498" y="417166"/>
                  <a:pt x="59424" y="438896"/>
                </a:cubicBezTo>
                <a:cubicBezTo>
                  <a:pt x="66775" y="465850"/>
                  <a:pt x="77093" y="491905"/>
                  <a:pt x="85928" y="518409"/>
                </a:cubicBezTo>
                <a:lnTo>
                  <a:pt x="99180" y="558166"/>
                </a:lnTo>
                <a:cubicBezTo>
                  <a:pt x="103597" y="571418"/>
                  <a:pt x="100810" y="590173"/>
                  <a:pt x="112433" y="597922"/>
                </a:cubicBezTo>
                <a:cubicBezTo>
                  <a:pt x="138937" y="615592"/>
                  <a:pt x="161726" y="640858"/>
                  <a:pt x="191946" y="650931"/>
                </a:cubicBezTo>
                <a:cubicBezTo>
                  <a:pt x="205198" y="655348"/>
                  <a:pt x="218271" y="660345"/>
                  <a:pt x="231702" y="664183"/>
                </a:cubicBezTo>
                <a:cubicBezTo>
                  <a:pt x="348182" y="697464"/>
                  <a:pt x="229146" y="658914"/>
                  <a:pt x="324467" y="690688"/>
                </a:cubicBezTo>
                <a:cubicBezTo>
                  <a:pt x="333302" y="699523"/>
                  <a:pt x="338499" y="716458"/>
                  <a:pt x="350972" y="717192"/>
                </a:cubicBezTo>
                <a:cubicBezTo>
                  <a:pt x="637722" y="734059"/>
                  <a:pt x="551926" y="724571"/>
                  <a:pt x="523250" y="452149"/>
                </a:cubicBezTo>
                <a:cubicBezTo>
                  <a:pt x="527667" y="425645"/>
                  <a:pt x="524485" y="396669"/>
                  <a:pt x="536502" y="372636"/>
                </a:cubicBezTo>
                <a:cubicBezTo>
                  <a:pt x="547831" y="349977"/>
                  <a:pt x="610643" y="334043"/>
                  <a:pt x="629267" y="332879"/>
                </a:cubicBezTo>
                <a:cubicBezTo>
                  <a:pt x="752792" y="325159"/>
                  <a:pt x="876641" y="324044"/>
                  <a:pt x="1000328" y="319627"/>
                </a:cubicBezTo>
                <a:cubicBezTo>
                  <a:pt x="1004745" y="306375"/>
                  <a:pt x="1013580" y="293839"/>
                  <a:pt x="1013580" y="279870"/>
                </a:cubicBezTo>
                <a:cubicBezTo>
                  <a:pt x="1013580" y="197790"/>
                  <a:pt x="1022699" y="134340"/>
                  <a:pt x="960572" y="81088"/>
                </a:cubicBezTo>
                <a:cubicBezTo>
                  <a:pt x="945573" y="68231"/>
                  <a:pt x="925721" y="62365"/>
                  <a:pt x="907563" y="54583"/>
                </a:cubicBezTo>
                <a:cubicBezTo>
                  <a:pt x="873383" y="39934"/>
                  <a:pt x="878687" y="41331"/>
                  <a:pt x="854554" y="41331"/>
                </a:cubicBezTo>
              </a:path>
            </a:pathLst>
          </a:cu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xmlns="" id="{D0FC542A-36D2-41D0-BBC1-6EFCC8549AAC}"/>
              </a:ext>
            </a:extLst>
          </p:cNvPr>
          <p:cNvSpPr/>
          <p:nvPr/>
        </p:nvSpPr>
        <p:spPr>
          <a:xfrm rot="18518996">
            <a:off x="7199394" y="2794155"/>
            <a:ext cx="892108" cy="988871"/>
          </a:xfrm>
          <a:custGeom>
            <a:avLst/>
            <a:gdLst>
              <a:gd name="connsiteX0" fmla="*/ 1855304 w 3220278"/>
              <a:gd name="connsiteY0" fmla="*/ 13252 h 2451652"/>
              <a:gd name="connsiteX1" fmla="*/ 1524000 w 3220278"/>
              <a:gd name="connsiteY1" fmla="*/ 13252 h 2451652"/>
              <a:gd name="connsiteX2" fmla="*/ 1113182 w 3220278"/>
              <a:gd name="connsiteY2" fmla="*/ 0 h 2451652"/>
              <a:gd name="connsiteX3" fmla="*/ 940904 w 3220278"/>
              <a:gd name="connsiteY3" fmla="*/ 26504 h 2451652"/>
              <a:gd name="connsiteX4" fmla="*/ 715617 w 3220278"/>
              <a:gd name="connsiteY4" fmla="*/ 39757 h 2451652"/>
              <a:gd name="connsiteX5" fmla="*/ 596348 w 3220278"/>
              <a:gd name="connsiteY5" fmla="*/ 53009 h 2451652"/>
              <a:gd name="connsiteX6" fmla="*/ 437321 w 3220278"/>
              <a:gd name="connsiteY6" fmla="*/ 66261 h 2451652"/>
              <a:gd name="connsiteX7" fmla="*/ 344556 w 3220278"/>
              <a:gd name="connsiteY7" fmla="*/ 92765 h 2451652"/>
              <a:gd name="connsiteX8" fmla="*/ 304800 w 3220278"/>
              <a:gd name="connsiteY8" fmla="*/ 119270 h 2451652"/>
              <a:gd name="connsiteX9" fmla="*/ 238539 w 3220278"/>
              <a:gd name="connsiteY9" fmla="*/ 185530 h 2451652"/>
              <a:gd name="connsiteX10" fmla="*/ 198782 w 3220278"/>
              <a:gd name="connsiteY10" fmla="*/ 225287 h 2451652"/>
              <a:gd name="connsiteX11" fmla="*/ 159026 w 3220278"/>
              <a:gd name="connsiteY11" fmla="*/ 304800 h 2451652"/>
              <a:gd name="connsiteX12" fmla="*/ 106017 w 3220278"/>
              <a:gd name="connsiteY12" fmla="*/ 357809 h 2451652"/>
              <a:gd name="connsiteX13" fmla="*/ 53008 w 3220278"/>
              <a:gd name="connsiteY13" fmla="*/ 463826 h 2451652"/>
              <a:gd name="connsiteX14" fmla="*/ 26504 w 3220278"/>
              <a:gd name="connsiteY14" fmla="*/ 556591 h 2451652"/>
              <a:gd name="connsiteX15" fmla="*/ 13252 w 3220278"/>
              <a:gd name="connsiteY15" fmla="*/ 649357 h 2451652"/>
              <a:gd name="connsiteX16" fmla="*/ 0 w 3220278"/>
              <a:gd name="connsiteY16" fmla="*/ 1550504 h 2451652"/>
              <a:gd name="connsiteX17" fmla="*/ 13252 w 3220278"/>
              <a:gd name="connsiteY17" fmla="*/ 1696278 h 2451652"/>
              <a:gd name="connsiteX18" fmla="*/ 26504 w 3220278"/>
              <a:gd name="connsiteY18" fmla="*/ 1749287 h 2451652"/>
              <a:gd name="connsiteX19" fmla="*/ 66261 w 3220278"/>
              <a:gd name="connsiteY19" fmla="*/ 1802296 h 2451652"/>
              <a:gd name="connsiteX20" fmla="*/ 79513 w 3220278"/>
              <a:gd name="connsiteY20" fmla="*/ 1842052 h 2451652"/>
              <a:gd name="connsiteX21" fmla="*/ 145774 w 3220278"/>
              <a:gd name="connsiteY21" fmla="*/ 1895061 h 2451652"/>
              <a:gd name="connsiteX22" fmla="*/ 172278 w 3220278"/>
              <a:gd name="connsiteY22" fmla="*/ 1974574 h 2451652"/>
              <a:gd name="connsiteX23" fmla="*/ 198782 w 3220278"/>
              <a:gd name="connsiteY23" fmla="*/ 2014330 h 2451652"/>
              <a:gd name="connsiteX24" fmla="*/ 265043 w 3220278"/>
              <a:gd name="connsiteY24" fmla="*/ 2067339 h 2451652"/>
              <a:gd name="connsiteX25" fmla="*/ 304800 w 3220278"/>
              <a:gd name="connsiteY25" fmla="*/ 2080591 h 2451652"/>
              <a:gd name="connsiteX26" fmla="*/ 331304 w 3220278"/>
              <a:gd name="connsiteY26" fmla="*/ 2107096 h 2451652"/>
              <a:gd name="connsiteX27" fmla="*/ 410817 w 3220278"/>
              <a:gd name="connsiteY27" fmla="*/ 2133600 h 2451652"/>
              <a:gd name="connsiteX28" fmla="*/ 450574 w 3220278"/>
              <a:gd name="connsiteY28" fmla="*/ 2173357 h 2451652"/>
              <a:gd name="connsiteX29" fmla="*/ 503582 w 3220278"/>
              <a:gd name="connsiteY29" fmla="*/ 2186609 h 2451652"/>
              <a:gd name="connsiteX30" fmla="*/ 609600 w 3220278"/>
              <a:gd name="connsiteY30" fmla="*/ 2266122 h 2451652"/>
              <a:gd name="connsiteX31" fmla="*/ 649356 w 3220278"/>
              <a:gd name="connsiteY31" fmla="*/ 2292626 h 2451652"/>
              <a:gd name="connsiteX32" fmla="*/ 689113 w 3220278"/>
              <a:gd name="connsiteY32" fmla="*/ 2332383 h 2451652"/>
              <a:gd name="connsiteX33" fmla="*/ 821635 w 3220278"/>
              <a:gd name="connsiteY33" fmla="*/ 2385391 h 2451652"/>
              <a:gd name="connsiteX34" fmla="*/ 861391 w 3220278"/>
              <a:gd name="connsiteY34" fmla="*/ 2398643 h 2451652"/>
              <a:gd name="connsiteX35" fmla="*/ 980661 w 3220278"/>
              <a:gd name="connsiteY35" fmla="*/ 2425148 h 2451652"/>
              <a:gd name="connsiteX36" fmla="*/ 1152939 w 3220278"/>
              <a:gd name="connsiteY36" fmla="*/ 2451652 h 2451652"/>
              <a:gd name="connsiteX37" fmla="*/ 1417982 w 3220278"/>
              <a:gd name="connsiteY37" fmla="*/ 2438400 h 2451652"/>
              <a:gd name="connsiteX38" fmla="*/ 1470991 w 3220278"/>
              <a:gd name="connsiteY38" fmla="*/ 2425148 h 2451652"/>
              <a:gd name="connsiteX39" fmla="*/ 1722782 w 3220278"/>
              <a:gd name="connsiteY39" fmla="*/ 2398643 h 2451652"/>
              <a:gd name="connsiteX40" fmla="*/ 2133600 w 3220278"/>
              <a:gd name="connsiteY40" fmla="*/ 2385391 h 2451652"/>
              <a:gd name="connsiteX41" fmla="*/ 2226365 w 3220278"/>
              <a:gd name="connsiteY41" fmla="*/ 2372139 h 2451652"/>
              <a:gd name="connsiteX42" fmla="*/ 2398643 w 3220278"/>
              <a:gd name="connsiteY42" fmla="*/ 2358887 h 2451652"/>
              <a:gd name="connsiteX43" fmla="*/ 2438400 w 3220278"/>
              <a:gd name="connsiteY43" fmla="*/ 2345635 h 2451652"/>
              <a:gd name="connsiteX44" fmla="*/ 2597426 w 3220278"/>
              <a:gd name="connsiteY44" fmla="*/ 2319130 h 2451652"/>
              <a:gd name="connsiteX45" fmla="*/ 2637182 w 3220278"/>
              <a:gd name="connsiteY45" fmla="*/ 2292626 h 2451652"/>
              <a:gd name="connsiteX46" fmla="*/ 2663687 w 3220278"/>
              <a:gd name="connsiteY46" fmla="*/ 2266122 h 2451652"/>
              <a:gd name="connsiteX47" fmla="*/ 2703443 w 3220278"/>
              <a:gd name="connsiteY47" fmla="*/ 2252870 h 2451652"/>
              <a:gd name="connsiteX48" fmla="*/ 2769704 w 3220278"/>
              <a:gd name="connsiteY48" fmla="*/ 2226365 h 2451652"/>
              <a:gd name="connsiteX49" fmla="*/ 2862469 w 3220278"/>
              <a:gd name="connsiteY49" fmla="*/ 2173357 h 2451652"/>
              <a:gd name="connsiteX50" fmla="*/ 2902226 w 3220278"/>
              <a:gd name="connsiteY50" fmla="*/ 2146852 h 2451652"/>
              <a:gd name="connsiteX51" fmla="*/ 2968487 w 3220278"/>
              <a:gd name="connsiteY51" fmla="*/ 2067339 h 2451652"/>
              <a:gd name="connsiteX52" fmla="*/ 3008243 w 3220278"/>
              <a:gd name="connsiteY52" fmla="*/ 2054087 h 2451652"/>
              <a:gd name="connsiteX53" fmla="*/ 3048000 w 3220278"/>
              <a:gd name="connsiteY53" fmla="*/ 2027583 h 2451652"/>
              <a:gd name="connsiteX54" fmla="*/ 3074504 w 3220278"/>
              <a:gd name="connsiteY54" fmla="*/ 1987826 h 2451652"/>
              <a:gd name="connsiteX55" fmla="*/ 3167269 w 3220278"/>
              <a:gd name="connsiteY55" fmla="*/ 1881809 h 2451652"/>
              <a:gd name="connsiteX56" fmla="*/ 3180521 w 3220278"/>
              <a:gd name="connsiteY56" fmla="*/ 1590261 h 2451652"/>
              <a:gd name="connsiteX57" fmla="*/ 3207026 w 3220278"/>
              <a:gd name="connsiteY57" fmla="*/ 1470991 h 2451652"/>
              <a:gd name="connsiteX58" fmla="*/ 3220278 w 3220278"/>
              <a:gd name="connsiteY58" fmla="*/ 1404730 h 2451652"/>
              <a:gd name="connsiteX59" fmla="*/ 3207026 w 3220278"/>
              <a:gd name="connsiteY59" fmla="*/ 1166191 h 2451652"/>
              <a:gd name="connsiteX60" fmla="*/ 3193774 w 3220278"/>
              <a:gd name="connsiteY60" fmla="*/ 1113183 h 2451652"/>
              <a:gd name="connsiteX61" fmla="*/ 3167269 w 3220278"/>
              <a:gd name="connsiteY61" fmla="*/ 1073426 h 2451652"/>
              <a:gd name="connsiteX62" fmla="*/ 3140765 w 3220278"/>
              <a:gd name="connsiteY62" fmla="*/ 1020417 h 2451652"/>
              <a:gd name="connsiteX63" fmla="*/ 3087756 w 3220278"/>
              <a:gd name="connsiteY63" fmla="*/ 980661 h 2451652"/>
              <a:gd name="connsiteX64" fmla="*/ 3021495 w 3220278"/>
              <a:gd name="connsiteY64" fmla="*/ 874643 h 2451652"/>
              <a:gd name="connsiteX65" fmla="*/ 2968487 w 3220278"/>
              <a:gd name="connsiteY65" fmla="*/ 768626 h 2451652"/>
              <a:gd name="connsiteX66" fmla="*/ 2941982 w 3220278"/>
              <a:gd name="connsiteY66" fmla="*/ 702365 h 2451652"/>
              <a:gd name="connsiteX67" fmla="*/ 2928730 w 3220278"/>
              <a:gd name="connsiteY67" fmla="*/ 662609 h 2451652"/>
              <a:gd name="connsiteX68" fmla="*/ 2888974 w 3220278"/>
              <a:gd name="connsiteY68" fmla="*/ 622852 h 2451652"/>
              <a:gd name="connsiteX69" fmla="*/ 2835965 w 3220278"/>
              <a:gd name="connsiteY69" fmla="*/ 543339 h 2451652"/>
              <a:gd name="connsiteX70" fmla="*/ 2769704 w 3220278"/>
              <a:gd name="connsiteY70" fmla="*/ 450574 h 2451652"/>
              <a:gd name="connsiteX71" fmla="*/ 2716695 w 3220278"/>
              <a:gd name="connsiteY71" fmla="*/ 357809 h 2451652"/>
              <a:gd name="connsiteX72" fmla="*/ 2690191 w 3220278"/>
              <a:gd name="connsiteY72" fmla="*/ 291548 h 2451652"/>
              <a:gd name="connsiteX73" fmla="*/ 2663687 w 3220278"/>
              <a:gd name="connsiteY73" fmla="*/ 265043 h 2451652"/>
              <a:gd name="connsiteX74" fmla="*/ 2637182 w 3220278"/>
              <a:gd name="connsiteY74" fmla="*/ 225287 h 2451652"/>
              <a:gd name="connsiteX75" fmla="*/ 2584174 w 3220278"/>
              <a:gd name="connsiteY75" fmla="*/ 145774 h 2451652"/>
              <a:gd name="connsiteX76" fmla="*/ 2531165 w 3220278"/>
              <a:gd name="connsiteY76" fmla="*/ 66261 h 2451652"/>
              <a:gd name="connsiteX77" fmla="*/ 2438400 w 3220278"/>
              <a:gd name="connsiteY77" fmla="*/ 39757 h 2451652"/>
              <a:gd name="connsiteX78" fmla="*/ 2372139 w 3220278"/>
              <a:gd name="connsiteY78" fmla="*/ 26504 h 2451652"/>
              <a:gd name="connsiteX79" fmla="*/ 2133600 w 3220278"/>
              <a:gd name="connsiteY79" fmla="*/ 13252 h 2451652"/>
              <a:gd name="connsiteX80" fmla="*/ 1855304 w 3220278"/>
              <a:gd name="connsiteY80" fmla="*/ 13252 h 2451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220278" h="2451652">
                <a:moveTo>
                  <a:pt x="1855304" y="13252"/>
                </a:moveTo>
                <a:lnTo>
                  <a:pt x="1524000" y="13252"/>
                </a:lnTo>
                <a:cubicBezTo>
                  <a:pt x="1386989" y="13252"/>
                  <a:pt x="1250121" y="4417"/>
                  <a:pt x="1113182" y="0"/>
                </a:cubicBezTo>
                <a:cubicBezTo>
                  <a:pt x="1035917" y="25755"/>
                  <a:pt x="1072685" y="16742"/>
                  <a:pt x="940904" y="26504"/>
                </a:cubicBezTo>
                <a:cubicBezTo>
                  <a:pt x="865884" y="32061"/>
                  <a:pt x="790621" y="33987"/>
                  <a:pt x="715617" y="39757"/>
                </a:cubicBezTo>
                <a:cubicBezTo>
                  <a:pt x="675734" y="42825"/>
                  <a:pt x="636169" y="49217"/>
                  <a:pt x="596348" y="53009"/>
                </a:cubicBezTo>
                <a:cubicBezTo>
                  <a:pt x="543395" y="58052"/>
                  <a:pt x="490330" y="61844"/>
                  <a:pt x="437321" y="66261"/>
                </a:cubicBezTo>
                <a:cubicBezTo>
                  <a:pt x="420340" y="70506"/>
                  <a:pt x="363565" y="83260"/>
                  <a:pt x="344556" y="92765"/>
                </a:cubicBezTo>
                <a:cubicBezTo>
                  <a:pt x="330310" y="99888"/>
                  <a:pt x="316786" y="108782"/>
                  <a:pt x="304800" y="119270"/>
                </a:cubicBezTo>
                <a:cubicBezTo>
                  <a:pt x="281293" y="139839"/>
                  <a:pt x="260626" y="163443"/>
                  <a:pt x="238539" y="185530"/>
                </a:cubicBezTo>
                <a:lnTo>
                  <a:pt x="198782" y="225287"/>
                </a:lnTo>
                <a:cubicBezTo>
                  <a:pt x="185956" y="263766"/>
                  <a:pt x="187050" y="272105"/>
                  <a:pt x="159026" y="304800"/>
                </a:cubicBezTo>
                <a:cubicBezTo>
                  <a:pt x="142764" y="323773"/>
                  <a:pt x="106017" y="357809"/>
                  <a:pt x="106017" y="357809"/>
                </a:cubicBezTo>
                <a:cubicBezTo>
                  <a:pt x="75562" y="449175"/>
                  <a:pt x="99269" y="417567"/>
                  <a:pt x="53008" y="463826"/>
                </a:cubicBezTo>
                <a:cubicBezTo>
                  <a:pt x="41655" y="497887"/>
                  <a:pt x="33160" y="519985"/>
                  <a:pt x="26504" y="556591"/>
                </a:cubicBezTo>
                <a:cubicBezTo>
                  <a:pt x="20916" y="587323"/>
                  <a:pt x="17669" y="618435"/>
                  <a:pt x="13252" y="649357"/>
                </a:cubicBezTo>
                <a:cubicBezTo>
                  <a:pt x="8835" y="949739"/>
                  <a:pt x="0" y="1250089"/>
                  <a:pt x="0" y="1550504"/>
                </a:cubicBezTo>
                <a:cubicBezTo>
                  <a:pt x="0" y="1599296"/>
                  <a:pt x="6804" y="1647914"/>
                  <a:pt x="13252" y="1696278"/>
                </a:cubicBezTo>
                <a:cubicBezTo>
                  <a:pt x="15659" y="1714332"/>
                  <a:pt x="18359" y="1732996"/>
                  <a:pt x="26504" y="1749287"/>
                </a:cubicBezTo>
                <a:cubicBezTo>
                  <a:pt x="36382" y="1769042"/>
                  <a:pt x="53009" y="1784626"/>
                  <a:pt x="66261" y="1802296"/>
                </a:cubicBezTo>
                <a:cubicBezTo>
                  <a:pt x="70678" y="1815548"/>
                  <a:pt x="72326" y="1830074"/>
                  <a:pt x="79513" y="1842052"/>
                </a:cubicBezTo>
                <a:cubicBezTo>
                  <a:pt x="92103" y="1863036"/>
                  <a:pt x="127714" y="1883021"/>
                  <a:pt x="145774" y="1895061"/>
                </a:cubicBezTo>
                <a:cubicBezTo>
                  <a:pt x="154609" y="1921565"/>
                  <a:pt x="156781" y="1951328"/>
                  <a:pt x="172278" y="1974574"/>
                </a:cubicBezTo>
                <a:cubicBezTo>
                  <a:pt x="181113" y="1987826"/>
                  <a:pt x="188833" y="2001893"/>
                  <a:pt x="198782" y="2014330"/>
                </a:cubicBezTo>
                <a:cubicBezTo>
                  <a:pt x="215217" y="2034873"/>
                  <a:pt x="242083" y="2055859"/>
                  <a:pt x="265043" y="2067339"/>
                </a:cubicBezTo>
                <a:cubicBezTo>
                  <a:pt x="277537" y="2073586"/>
                  <a:pt x="291548" y="2076174"/>
                  <a:pt x="304800" y="2080591"/>
                </a:cubicBezTo>
                <a:cubicBezTo>
                  <a:pt x="313635" y="2089426"/>
                  <a:pt x="320129" y="2101508"/>
                  <a:pt x="331304" y="2107096"/>
                </a:cubicBezTo>
                <a:cubicBezTo>
                  <a:pt x="356292" y="2119590"/>
                  <a:pt x="410817" y="2133600"/>
                  <a:pt x="410817" y="2133600"/>
                </a:cubicBezTo>
                <a:cubicBezTo>
                  <a:pt x="424069" y="2146852"/>
                  <a:pt x="434302" y="2164058"/>
                  <a:pt x="450574" y="2173357"/>
                </a:cubicBezTo>
                <a:cubicBezTo>
                  <a:pt x="466387" y="2182393"/>
                  <a:pt x="488428" y="2176506"/>
                  <a:pt x="503582" y="2186609"/>
                </a:cubicBezTo>
                <a:cubicBezTo>
                  <a:pt x="655856" y="2288126"/>
                  <a:pt x="506161" y="2231643"/>
                  <a:pt x="609600" y="2266122"/>
                </a:cubicBezTo>
                <a:cubicBezTo>
                  <a:pt x="622852" y="2274957"/>
                  <a:pt x="637121" y="2282430"/>
                  <a:pt x="649356" y="2292626"/>
                </a:cubicBezTo>
                <a:cubicBezTo>
                  <a:pt x="663754" y="2304624"/>
                  <a:pt x="673862" y="2321490"/>
                  <a:pt x="689113" y="2332383"/>
                </a:cubicBezTo>
                <a:cubicBezTo>
                  <a:pt x="723237" y="2356758"/>
                  <a:pt x="785426" y="2373322"/>
                  <a:pt x="821635" y="2385391"/>
                </a:cubicBezTo>
                <a:cubicBezTo>
                  <a:pt x="834887" y="2389808"/>
                  <a:pt x="847839" y="2395255"/>
                  <a:pt x="861391" y="2398643"/>
                </a:cubicBezTo>
                <a:cubicBezTo>
                  <a:pt x="909049" y="2410558"/>
                  <a:pt x="930181" y="2416735"/>
                  <a:pt x="980661" y="2425148"/>
                </a:cubicBezTo>
                <a:cubicBezTo>
                  <a:pt x="1037972" y="2434700"/>
                  <a:pt x="1095513" y="2442817"/>
                  <a:pt x="1152939" y="2451652"/>
                </a:cubicBezTo>
                <a:cubicBezTo>
                  <a:pt x="1241287" y="2447235"/>
                  <a:pt x="1329830" y="2445746"/>
                  <a:pt x="1417982" y="2438400"/>
                </a:cubicBezTo>
                <a:cubicBezTo>
                  <a:pt x="1436133" y="2436887"/>
                  <a:pt x="1453025" y="2428142"/>
                  <a:pt x="1470991" y="2425148"/>
                </a:cubicBezTo>
                <a:cubicBezTo>
                  <a:pt x="1523259" y="2416437"/>
                  <a:pt x="1681506" y="2400609"/>
                  <a:pt x="1722782" y="2398643"/>
                </a:cubicBezTo>
                <a:cubicBezTo>
                  <a:pt x="1859637" y="2392126"/>
                  <a:pt x="1996661" y="2389808"/>
                  <a:pt x="2133600" y="2385391"/>
                </a:cubicBezTo>
                <a:cubicBezTo>
                  <a:pt x="2164522" y="2380974"/>
                  <a:pt x="2195284" y="2375247"/>
                  <a:pt x="2226365" y="2372139"/>
                </a:cubicBezTo>
                <a:cubicBezTo>
                  <a:pt x="2283675" y="2366408"/>
                  <a:pt x="2341492" y="2366031"/>
                  <a:pt x="2398643" y="2358887"/>
                </a:cubicBezTo>
                <a:cubicBezTo>
                  <a:pt x="2412504" y="2357154"/>
                  <a:pt x="2424848" y="2349023"/>
                  <a:pt x="2438400" y="2345635"/>
                </a:cubicBezTo>
                <a:cubicBezTo>
                  <a:pt x="2490070" y="2332718"/>
                  <a:pt x="2545071" y="2326610"/>
                  <a:pt x="2597426" y="2319130"/>
                </a:cubicBezTo>
                <a:cubicBezTo>
                  <a:pt x="2610678" y="2310295"/>
                  <a:pt x="2624745" y="2302575"/>
                  <a:pt x="2637182" y="2292626"/>
                </a:cubicBezTo>
                <a:cubicBezTo>
                  <a:pt x="2646938" y="2284821"/>
                  <a:pt x="2652973" y="2272550"/>
                  <a:pt x="2663687" y="2266122"/>
                </a:cubicBezTo>
                <a:cubicBezTo>
                  <a:pt x="2675665" y="2258935"/>
                  <a:pt x="2690364" y="2257775"/>
                  <a:pt x="2703443" y="2252870"/>
                </a:cubicBezTo>
                <a:cubicBezTo>
                  <a:pt x="2725717" y="2244517"/>
                  <a:pt x="2748909" y="2237918"/>
                  <a:pt x="2769704" y="2226365"/>
                </a:cubicBezTo>
                <a:cubicBezTo>
                  <a:pt x="2890046" y="2159509"/>
                  <a:pt x="2766243" y="2205432"/>
                  <a:pt x="2862469" y="2173357"/>
                </a:cubicBezTo>
                <a:cubicBezTo>
                  <a:pt x="2875721" y="2164522"/>
                  <a:pt x="2890964" y="2158114"/>
                  <a:pt x="2902226" y="2146852"/>
                </a:cubicBezTo>
                <a:cubicBezTo>
                  <a:pt x="2914401" y="2134677"/>
                  <a:pt x="2946207" y="2080707"/>
                  <a:pt x="2968487" y="2067339"/>
                </a:cubicBezTo>
                <a:cubicBezTo>
                  <a:pt x="2980465" y="2060152"/>
                  <a:pt x="2995749" y="2060334"/>
                  <a:pt x="3008243" y="2054087"/>
                </a:cubicBezTo>
                <a:cubicBezTo>
                  <a:pt x="3022489" y="2046964"/>
                  <a:pt x="3034748" y="2036418"/>
                  <a:pt x="3048000" y="2027583"/>
                </a:cubicBezTo>
                <a:cubicBezTo>
                  <a:pt x="3056835" y="2014331"/>
                  <a:pt x="3064016" y="1999812"/>
                  <a:pt x="3074504" y="1987826"/>
                </a:cubicBezTo>
                <a:cubicBezTo>
                  <a:pt x="3183039" y="1863785"/>
                  <a:pt x="3107626" y="1971274"/>
                  <a:pt x="3167269" y="1881809"/>
                </a:cubicBezTo>
                <a:cubicBezTo>
                  <a:pt x="3171686" y="1784626"/>
                  <a:pt x="3173590" y="1687297"/>
                  <a:pt x="3180521" y="1590261"/>
                </a:cubicBezTo>
                <a:cubicBezTo>
                  <a:pt x="3187814" y="1488162"/>
                  <a:pt x="3189570" y="1540818"/>
                  <a:pt x="3207026" y="1470991"/>
                </a:cubicBezTo>
                <a:cubicBezTo>
                  <a:pt x="3212489" y="1449139"/>
                  <a:pt x="3215861" y="1426817"/>
                  <a:pt x="3220278" y="1404730"/>
                </a:cubicBezTo>
                <a:cubicBezTo>
                  <a:pt x="3215861" y="1325217"/>
                  <a:pt x="3214236" y="1245500"/>
                  <a:pt x="3207026" y="1166191"/>
                </a:cubicBezTo>
                <a:cubicBezTo>
                  <a:pt x="3205377" y="1148053"/>
                  <a:pt x="3200949" y="1129923"/>
                  <a:pt x="3193774" y="1113183"/>
                </a:cubicBezTo>
                <a:cubicBezTo>
                  <a:pt x="3187500" y="1098543"/>
                  <a:pt x="3175171" y="1087255"/>
                  <a:pt x="3167269" y="1073426"/>
                </a:cubicBezTo>
                <a:cubicBezTo>
                  <a:pt x="3157468" y="1056274"/>
                  <a:pt x="3153622" y="1035416"/>
                  <a:pt x="3140765" y="1020417"/>
                </a:cubicBezTo>
                <a:cubicBezTo>
                  <a:pt x="3126391" y="1003647"/>
                  <a:pt x="3105426" y="993913"/>
                  <a:pt x="3087756" y="980661"/>
                </a:cubicBezTo>
                <a:cubicBezTo>
                  <a:pt x="2989832" y="784809"/>
                  <a:pt x="3141912" y="1081073"/>
                  <a:pt x="3021495" y="874643"/>
                </a:cubicBezTo>
                <a:cubicBezTo>
                  <a:pt x="3001587" y="840515"/>
                  <a:pt x="2983161" y="805310"/>
                  <a:pt x="2968487" y="768626"/>
                </a:cubicBezTo>
                <a:cubicBezTo>
                  <a:pt x="2959652" y="746539"/>
                  <a:pt x="2950335" y="724639"/>
                  <a:pt x="2941982" y="702365"/>
                </a:cubicBezTo>
                <a:cubicBezTo>
                  <a:pt x="2937077" y="689286"/>
                  <a:pt x="2936478" y="674232"/>
                  <a:pt x="2928730" y="662609"/>
                </a:cubicBezTo>
                <a:cubicBezTo>
                  <a:pt x="2918334" y="647015"/>
                  <a:pt x="2900480" y="637646"/>
                  <a:pt x="2888974" y="622852"/>
                </a:cubicBezTo>
                <a:cubicBezTo>
                  <a:pt x="2869417" y="597708"/>
                  <a:pt x="2853635" y="569843"/>
                  <a:pt x="2835965" y="543339"/>
                </a:cubicBezTo>
                <a:cubicBezTo>
                  <a:pt x="2797208" y="485203"/>
                  <a:pt x="2819019" y="516327"/>
                  <a:pt x="2769704" y="450574"/>
                </a:cubicBezTo>
                <a:cubicBezTo>
                  <a:pt x="2737628" y="354343"/>
                  <a:pt x="2783554" y="478154"/>
                  <a:pt x="2716695" y="357809"/>
                </a:cubicBezTo>
                <a:cubicBezTo>
                  <a:pt x="2705142" y="337014"/>
                  <a:pt x="2701993" y="312202"/>
                  <a:pt x="2690191" y="291548"/>
                </a:cubicBezTo>
                <a:cubicBezTo>
                  <a:pt x="2683992" y="280700"/>
                  <a:pt x="2671492" y="274799"/>
                  <a:pt x="2663687" y="265043"/>
                </a:cubicBezTo>
                <a:cubicBezTo>
                  <a:pt x="2653737" y="252606"/>
                  <a:pt x="2646017" y="238539"/>
                  <a:pt x="2637182" y="225287"/>
                </a:cubicBezTo>
                <a:cubicBezTo>
                  <a:pt x="2611838" y="149253"/>
                  <a:pt x="2642079" y="220224"/>
                  <a:pt x="2584174" y="145774"/>
                </a:cubicBezTo>
                <a:cubicBezTo>
                  <a:pt x="2564617" y="120630"/>
                  <a:pt x="2561385" y="76334"/>
                  <a:pt x="2531165" y="66261"/>
                </a:cubicBezTo>
                <a:cubicBezTo>
                  <a:pt x="2486891" y="51503"/>
                  <a:pt x="2488322" y="50851"/>
                  <a:pt x="2438400" y="39757"/>
                </a:cubicBezTo>
                <a:cubicBezTo>
                  <a:pt x="2416412" y="34871"/>
                  <a:pt x="2394579" y="28455"/>
                  <a:pt x="2372139" y="26504"/>
                </a:cubicBezTo>
                <a:cubicBezTo>
                  <a:pt x="2292803" y="19605"/>
                  <a:pt x="2213070" y="18379"/>
                  <a:pt x="2133600" y="13252"/>
                </a:cubicBezTo>
                <a:cubicBezTo>
                  <a:pt x="1870426" y="-3727"/>
                  <a:pt x="1956904" y="13252"/>
                  <a:pt x="1855304" y="13252"/>
                </a:cubicBezTo>
                <a:close/>
              </a:path>
            </a:pathLst>
          </a:custGeom>
          <a:solidFill>
            <a:srgbClr val="35FB4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xmlns="" id="{840AED44-A098-4656-AF2C-B1E473BD4B99}"/>
              </a:ext>
            </a:extLst>
          </p:cNvPr>
          <p:cNvSpPr/>
          <p:nvPr/>
        </p:nvSpPr>
        <p:spPr>
          <a:xfrm rot="5088150">
            <a:off x="7319152" y="2957229"/>
            <a:ext cx="652594" cy="662723"/>
          </a:xfrm>
          <a:custGeom>
            <a:avLst/>
            <a:gdLst>
              <a:gd name="connsiteX0" fmla="*/ 888645 w 2559323"/>
              <a:gd name="connsiteY0" fmla="*/ 24116 h 1905925"/>
              <a:gd name="connsiteX1" fmla="*/ 398314 w 2559323"/>
              <a:gd name="connsiteY1" fmla="*/ 77125 h 1905925"/>
              <a:gd name="connsiteX2" fmla="*/ 749 w 2559323"/>
              <a:gd name="connsiteY2" fmla="*/ 1799907 h 1905925"/>
              <a:gd name="connsiteX3" fmla="*/ 67010 w 2559323"/>
              <a:gd name="connsiteY3" fmla="*/ 1852916 h 1905925"/>
              <a:gd name="connsiteX4" fmla="*/ 120018 w 2559323"/>
              <a:gd name="connsiteY4" fmla="*/ 1892673 h 1905925"/>
              <a:gd name="connsiteX5" fmla="*/ 173027 w 2559323"/>
              <a:gd name="connsiteY5" fmla="*/ 1905925 h 1905925"/>
              <a:gd name="connsiteX6" fmla="*/ 491079 w 2559323"/>
              <a:gd name="connsiteY6" fmla="*/ 1892673 h 1905925"/>
              <a:gd name="connsiteX7" fmla="*/ 544088 w 2559323"/>
              <a:gd name="connsiteY7" fmla="*/ 1879420 h 1905925"/>
              <a:gd name="connsiteX8" fmla="*/ 610349 w 2559323"/>
              <a:gd name="connsiteY8" fmla="*/ 1866168 h 1905925"/>
              <a:gd name="connsiteX9" fmla="*/ 756123 w 2559323"/>
              <a:gd name="connsiteY9" fmla="*/ 1826412 h 1905925"/>
              <a:gd name="connsiteX10" fmla="*/ 901897 w 2559323"/>
              <a:gd name="connsiteY10" fmla="*/ 1786655 h 1905925"/>
              <a:gd name="connsiteX11" fmla="*/ 954905 w 2559323"/>
              <a:gd name="connsiteY11" fmla="*/ 1760151 h 1905925"/>
              <a:gd name="connsiteX12" fmla="*/ 1325966 w 2559323"/>
              <a:gd name="connsiteY12" fmla="*/ 1720394 h 1905925"/>
              <a:gd name="connsiteX13" fmla="*/ 2293375 w 2559323"/>
              <a:gd name="connsiteY13" fmla="*/ 1707142 h 1905925"/>
              <a:gd name="connsiteX14" fmla="*/ 2425897 w 2559323"/>
              <a:gd name="connsiteY14" fmla="*/ 1693890 h 1905925"/>
              <a:gd name="connsiteX15" fmla="*/ 2452401 w 2559323"/>
              <a:gd name="connsiteY15" fmla="*/ 1654133 h 1905925"/>
              <a:gd name="connsiteX16" fmla="*/ 2492158 w 2559323"/>
              <a:gd name="connsiteY16" fmla="*/ 1627629 h 1905925"/>
              <a:gd name="connsiteX17" fmla="*/ 2545166 w 2559323"/>
              <a:gd name="connsiteY17" fmla="*/ 1587873 h 1905925"/>
              <a:gd name="connsiteX18" fmla="*/ 2545166 w 2559323"/>
              <a:gd name="connsiteY18" fmla="*/ 1230064 h 1905925"/>
              <a:gd name="connsiteX19" fmla="*/ 2531914 w 2559323"/>
              <a:gd name="connsiteY19" fmla="*/ 1190307 h 1905925"/>
              <a:gd name="connsiteX20" fmla="*/ 2505410 w 2559323"/>
              <a:gd name="connsiteY20" fmla="*/ 1150551 h 1905925"/>
              <a:gd name="connsiteX21" fmla="*/ 2492158 w 2559323"/>
              <a:gd name="connsiteY21" fmla="*/ 1110794 h 1905925"/>
              <a:gd name="connsiteX22" fmla="*/ 2452401 w 2559323"/>
              <a:gd name="connsiteY22" fmla="*/ 1097542 h 1905925"/>
              <a:gd name="connsiteX23" fmla="*/ 2386140 w 2559323"/>
              <a:gd name="connsiteY23" fmla="*/ 1031281 h 1905925"/>
              <a:gd name="connsiteX24" fmla="*/ 2386140 w 2559323"/>
              <a:gd name="connsiteY24" fmla="*/ 1031281 h 1905925"/>
              <a:gd name="connsiteX25" fmla="*/ 2359636 w 2559323"/>
              <a:gd name="connsiteY25" fmla="*/ 991525 h 1905925"/>
              <a:gd name="connsiteX26" fmla="*/ 2306627 w 2559323"/>
              <a:gd name="connsiteY26" fmla="*/ 898760 h 1905925"/>
              <a:gd name="connsiteX27" fmla="*/ 2253618 w 2559323"/>
              <a:gd name="connsiteY27" fmla="*/ 859003 h 1905925"/>
              <a:gd name="connsiteX28" fmla="*/ 2240366 w 2559323"/>
              <a:gd name="connsiteY28" fmla="*/ 819247 h 1905925"/>
              <a:gd name="connsiteX29" fmla="*/ 2213862 w 2559323"/>
              <a:gd name="connsiteY29" fmla="*/ 792742 h 1905925"/>
              <a:gd name="connsiteX30" fmla="*/ 2174105 w 2559323"/>
              <a:gd name="connsiteY30" fmla="*/ 713229 h 1905925"/>
              <a:gd name="connsiteX31" fmla="*/ 2121097 w 2559323"/>
              <a:gd name="connsiteY31" fmla="*/ 593960 h 1905925"/>
              <a:gd name="connsiteX32" fmla="*/ 2107845 w 2559323"/>
              <a:gd name="connsiteY32" fmla="*/ 554203 h 1905925"/>
              <a:gd name="connsiteX33" fmla="*/ 2094592 w 2559323"/>
              <a:gd name="connsiteY33" fmla="*/ 262655 h 1905925"/>
              <a:gd name="connsiteX34" fmla="*/ 2054836 w 2559323"/>
              <a:gd name="connsiteY34" fmla="*/ 222899 h 1905925"/>
              <a:gd name="connsiteX35" fmla="*/ 1909062 w 2559323"/>
              <a:gd name="connsiteY35" fmla="*/ 143386 h 1905925"/>
              <a:gd name="connsiteX36" fmla="*/ 1697027 w 2559323"/>
              <a:gd name="connsiteY36" fmla="*/ 156638 h 1905925"/>
              <a:gd name="connsiteX37" fmla="*/ 1630766 w 2559323"/>
              <a:gd name="connsiteY37" fmla="*/ 209647 h 1905925"/>
              <a:gd name="connsiteX38" fmla="*/ 1591010 w 2559323"/>
              <a:gd name="connsiteY38" fmla="*/ 236151 h 1905925"/>
              <a:gd name="connsiteX39" fmla="*/ 1511497 w 2559323"/>
              <a:gd name="connsiteY39" fmla="*/ 328916 h 1905925"/>
              <a:gd name="connsiteX40" fmla="*/ 1498245 w 2559323"/>
              <a:gd name="connsiteY40" fmla="*/ 368673 h 1905925"/>
              <a:gd name="connsiteX41" fmla="*/ 1471740 w 2559323"/>
              <a:gd name="connsiteY41" fmla="*/ 395177 h 1905925"/>
              <a:gd name="connsiteX42" fmla="*/ 1431984 w 2559323"/>
              <a:gd name="connsiteY42" fmla="*/ 487942 h 1905925"/>
              <a:gd name="connsiteX43" fmla="*/ 1392227 w 2559323"/>
              <a:gd name="connsiteY43" fmla="*/ 501194 h 1905925"/>
              <a:gd name="connsiteX44" fmla="*/ 1233201 w 2559323"/>
              <a:gd name="connsiteY44" fmla="*/ 461438 h 1905925"/>
              <a:gd name="connsiteX45" fmla="*/ 1180192 w 2559323"/>
              <a:gd name="connsiteY45" fmla="*/ 408429 h 1905925"/>
              <a:gd name="connsiteX46" fmla="*/ 1140436 w 2559323"/>
              <a:gd name="connsiteY46" fmla="*/ 236151 h 1905925"/>
              <a:gd name="connsiteX47" fmla="*/ 1113931 w 2559323"/>
              <a:gd name="connsiteY47" fmla="*/ 130133 h 1905925"/>
              <a:gd name="connsiteX48" fmla="*/ 1034418 w 2559323"/>
              <a:gd name="connsiteY48" fmla="*/ 90377 h 1905925"/>
              <a:gd name="connsiteX49" fmla="*/ 915149 w 2559323"/>
              <a:gd name="connsiteY49" fmla="*/ 63873 h 1905925"/>
              <a:gd name="connsiteX50" fmla="*/ 875392 w 2559323"/>
              <a:gd name="connsiteY50" fmla="*/ 50620 h 1905925"/>
              <a:gd name="connsiteX51" fmla="*/ 835636 w 2559323"/>
              <a:gd name="connsiteY51" fmla="*/ 24116 h 1905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2559323" h="1905925">
                <a:moveTo>
                  <a:pt x="888645" y="24116"/>
                </a:moveTo>
                <a:cubicBezTo>
                  <a:pt x="725201" y="41786"/>
                  <a:pt x="471834" y="-69915"/>
                  <a:pt x="398314" y="77125"/>
                </a:cubicBezTo>
                <a:cubicBezTo>
                  <a:pt x="134747" y="604259"/>
                  <a:pt x="122162" y="1223195"/>
                  <a:pt x="749" y="1799907"/>
                </a:cubicBezTo>
                <a:cubicBezTo>
                  <a:pt x="-7113" y="1837249"/>
                  <a:pt x="49080" y="1846939"/>
                  <a:pt x="67010" y="1852916"/>
                </a:cubicBezTo>
                <a:cubicBezTo>
                  <a:pt x="84679" y="1866168"/>
                  <a:pt x="100263" y="1882795"/>
                  <a:pt x="120018" y="1892673"/>
                </a:cubicBezTo>
                <a:cubicBezTo>
                  <a:pt x="136309" y="1900818"/>
                  <a:pt x="154814" y="1905925"/>
                  <a:pt x="173027" y="1905925"/>
                </a:cubicBezTo>
                <a:cubicBezTo>
                  <a:pt x="279136" y="1905925"/>
                  <a:pt x="385062" y="1897090"/>
                  <a:pt x="491079" y="1892673"/>
                </a:cubicBezTo>
                <a:cubicBezTo>
                  <a:pt x="508749" y="1888255"/>
                  <a:pt x="526308" y="1883371"/>
                  <a:pt x="544088" y="1879420"/>
                </a:cubicBezTo>
                <a:cubicBezTo>
                  <a:pt x="566076" y="1874534"/>
                  <a:pt x="588618" y="1872094"/>
                  <a:pt x="610349" y="1866168"/>
                </a:cubicBezTo>
                <a:cubicBezTo>
                  <a:pt x="795299" y="1815728"/>
                  <a:pt x="594688" y="1858698"/>
                  <a:pt x="756123" y="1826412"/>
                </a:cubicBezTo>
                <a:cubicBezTo>
                  <a:pt x="817310" y="1765223"/>
                  <a:pt x="749726" y="1821771"/>
                  <a:pt x="901897" y="1786655"/>
                </a:cubicBezTo>
                <a:cubicBezTo>
                  <a:pt x="921146" y="1782213"/>
                  <a:pt x="935620" y="1764436"/>
                  <a:pt x="954905" y="1760151"/>
                </a:cubicBezTo>
                <a:cubicBezTo>
                  <a:pt x="1042734" y="1740634"/>
                  <a:pt x="1236004" y="1722462"/>
                  <a:pt x="1325966" y="1720394"/>
                </a:cubicBezTo>
                <a:lnTo>
                  <a:pt x="2293375" y="1707142"/>
                </a:lnTo>
                <a:cubicBezTo>
                  <a:pt x="2337549" y="1702725"/>
                  <a:pt x="2383781" y="1707929"/>
                  <a:pt x="2425897" y="1693890"/>
                </a:cubicBezTo>
                <a:cubicBezTo>
                  <a:pt x="2441007" y="1688853"/>
                  <a:pt x="2441139" y="1665395"/>
                  <a:pt x="2452401" y="1654133"/>
                </a:cubicBezTo>
                <a:cubicBezTo>
                  <a:pt x="2463663" y="1642871"/>
                  <a:pt x="2479197" y="1636886"/>
                  <a:pt x="2492158" y="1627629"/>
                </a:cubicBezTo>
                <a:cubicBezTo>
                  <a:pt x="2510131" y="1614791"/>
                  <a:pt x="2527497" y="1601125"/>
                  <a:pt x="2545166" y="1587873"/>
                </a:cubicBezTo>
                <a:cubicBezTo>
                  <a:pt x="2561269" y="1410733"/>
                  <a:pt x="2566628" y="1433960"/>
                  <a:pt x="2545166" y="1230064"/>
                </a:cubicBezTo>
                <a:cubicBezTo>
                  <a:pt x="2543704" y="1216172"/>
                  <a:pt x="2538161" y="1202801"/>
                  <a:pt x="2531914" y="1190307"/>
                </a:cubicBezTo>
                <a:cubicBezTo>
                  <a:pt x="2524791" y="1176061"/>
                  <a:pt x="2514245" y="1163803"/>
                  <a:pt x="2505410" y="1150551"/>
                </a:cubicBezTo>
                <a:cubicBezTo>
                  <a:pt x="2500993" y="1137299"/>
                  <a:pt x="2502036" y="1120672"/>
                  <a:pt x="2492158" y="1110794"/>
                </a:cubicBezTo>
                <a:cubicBezTo>
                  <a:pt x="2482280" y="1100916"/>
                  <a:pt x="2463576" y="1105923"/>
                  <a:pt x="2452401" y="1097542"/>
                </a:cubicBezTo>
                <a:cubicBezTo>
                  <a:pt x="2427412" y="1078801"/>
                  <a:pt x="2408227" y="1053368"/>
                  <a:pt x="2386140" y="1031281"/>
                </a:cubicBezTo>
                <a:lnTo>
                  <a:pt x="2386140" y="1031281"/>
                </a:lnTo>
                <a:cubicBezTo>
                  <a:pt x="2377305" y="1018029"/>
                  <a:pt x="2367538" y="1005353"/>
                  <a:pt x="2359636" y="991525"/>
                </a:cubicBezTo>
                <a:cubicBezTo>
                  <a:pt x="2345779" y="967275"/>
                  <a:pt x="2328150" y="920283"/>
                  <a:pt x="2306627" y="898760"/>
                </a:cubicBezTo>
                <a:cubicBezTo>
                  <a:pt x="2291009" y="883142"/>
                  <a:pt x="2271288" y="872255"/>
                  <a:pt x="2253618" y="859003"/>
                </a:cubicBezTo>
                <a:cubicBezTo>
                  <a:pt x="2249201" y="845751"/>
                  <a:pt x="2247553" y="831225"/>
                  <a:pt x="2240366" y="819247"/>
                </a:cubicBezTo>
                <a:cubicBezTo>
                  <a:pt x="2233938" y="808533"/>
                  <a:pt x="2219450" y="803917"/>
                  <a:pt x="2213862" y="792742"/>
                </a:cubicBezTo>
                <a:cubicBezTo>
                  <a:pt x="2165018" y="695051"/>
                  <a:pt x="2235827" y="774948"/>
                  <a:pt x="2174105" y="713229"/>
                </a:cubicBezTo>
                <a:cubicBezTo>
                  <a:pt x="2142565" y="618606"/>
                  <a:pt x="2163098" y="656962"/>
                  <a:pt x="2121097" y="593960"/>
                </a:cubicBezTo>
                <a:cubicBezTo>
                  <a:pt x="2116680" y="580708"/>
                  <a:pt x="2108959" y="568128"/>
                  <a:pt x="2107845" y="554203"/>
                </a:cubicBezTo>
                <a:cubicBezTo>
                  <a:pt x="2100087" y="457230"/>
                  <a:pt x="2109962" y="358716"/>
                  <a:pt x="2094592" y="262655"/>
                </a:cubicBezTo>
                <a:cubicBezTo>
                  <a:pt x="2091631" y="244149"/>
                  <a:pt x="2069629" y="234405"/>
                  <a:pt x="2054836" y="222899"/>
                </a:cubicBezTo>
                <a:cubicBezTo>
                  <a:pt x="1984736" y="168377"/>
                  <a:pt x="1983088" y="172996"/>
                  <a:pt x="1909062" y="143386"/>
                </a:cubicBezTo>
                <a:cubicBezTo>
                  <a:pt x="1838384" y="147803"/>
                  <a:pt x="1766977" y="145593"/>
                  <a:pt x="1697027" y="156638"/>
                </a:cubicBezTo>
                <a:cubicBezTo>
                  <a:pt x="1671618" y="160650"/>
                  <a:pt x="1649122" y="194962"/>
                  <a:pt x="1630766" y="209647"/>
                </a:cubicBezTo>
                <a:cubicBezTo>
                  <a:pt x="1618329" y="219596"/>
                  <a:pt x="1603103" y="225786"/>
                  <a:pt x="1591010" y="236151"/>
                </a:cubicBezTo>
                <a:cubicBezTo>
                  <a:pt x="1541021" y="278999"/>
                  <a:pt x="1542759" y="282023"/>
                  <a:pt x="1511497" y="328916"/>
                </a:cubicBezTo>
                <a:cubicBezTo>
                  <a:pt x="1507080" y="342168"/>
                  <a:pt x="1505432" y="356695"/>
                  <a:pt x="1498245" y="368673"/>
                </a:cubicBezTo>
                <a:cubicBezTo>
                  <a:pt x="1491817" y="379387"/>
                  <a:pt x="1477328" y="384002"/>
                  <a:pt x="1471740" y="395177"/>
                </a:cubicBezTo>
                <a:cubicBezTo>
                  <a:pt x="1450519" y="437618"/>
                  <a:pt x="1472181" y="455785"/>
                  <a:pt x="1431984" y="487942"/>
                </a:cubicBezTo>
                <a:cubicBezTo>
                  <a:pt x="1421076" y="496668"/>
                  <a:pt x="1405479" y="496777"/>
                  <a:pt x="1392227" y="501194"/>
                </a:cubicBezTo>
                <a:cubicBezTo>
                  <a:pt x="1303966" y="491387"/>
                  <a:pt x="1287591" y="508058"/>
                  <a:pt x="1233201" y="461438"/>
                </a:cubicBezTo>
                <a:cubicBezTo>
                  <a:pt x="1214228" y="445176"/>
                  <a:pt x="1180192" y="408429"/>
                  <a:pt x="1180192" y="408429"/>
                </a:cubicBezTo>
                <a:cubicBezTo>
                  <a:pt x="1128422" y="253117"/>
                  <a:pt x="1174844" y="408188"/>
                  <a:pt x="1140436" y="236151"/>
                </a:cubicBezTo>
                <a:cubicBezTo>
                  <a:pt x="1133292" y="200431"/>
                  <a:pt x="1148489" y="141652"/>
                  <a:pt x="1113931" y="130133"/>
                </a:cubicBezTo>
                <a:cubicBezTo>
                  <a:pt x="1014004" y="96824"/>
                  <a:pt x="1137176" y="141756"/>
                  <a:pt x="1034418" y="90377"/>
                </a:cubicBezTo>
                <a:cubicBezTo>
                  <a:pt x="1001794" y="74065"/>
                  <a:pt x="945689" y="68963"/>
                  <a:pt x="915149" y="63873"/>
                </a:cubicBezTo>
                <a:cubicBezTo>
                  <a:pt x="901897" y="59455"/>
                  <a:pt x="887886" y="56867"/>
                  <a:pt x="875392" y="50620"/>
                </a:cubicBezTo>
                <a:cubicBezTo>
                  <a:pt x="861147" y="43497"/>
                  <a:pt x="835636" y="24116"/>
                  <a:pt x="835636" y="24116"/>
                </a:cubicBezTo>
              </a:path>
            </a:pathLst>
          </a:cu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xmlns="" id="{B52D8937-9C2D-43EC-AB86-DEFD270681BC}"/>
              </a:ext>
            </a:extLst>
          </p:cNvPr>
          <p:cNvSpPr/>
          <p:nvPr/>
        </p:nvSpPr>
        <p:spPr>
          <a:xfrm>
            <a:off x="7487478" y="3124919"/>
            <a:ext cx="195047" cy="241133"/>
          </a:xfrm>
          <a:custGeom>
            <a:avLst/>
            <a:gdLst>
              <a:gd name="connsiteX0" fmla="*/ 172279 w 195047"/>
              <a:gd name="connsiteY0" fmla="*/ 15846 h 241133"/>
              <a:gd name="connsiteX1" fmla="*/ 26505 w 195047"/>
              <a:gd name="connsiteY1" fmla="*/ 15846 h 241133"/>
              <a:gd name="connsiteX2" fmla="*/ 0 w 195047"/>
              <a:gd name="connsiteY2" fmla="*/ 42351 h 241133"/>
              <a:gd name="connsiteX3" fmla="*/ 39757 w 195047"/>
              <a:gd name="connsiteY3" fmla="*/ 161620 h 241133"/>
              <a:gd name="connsiteX4" fmla="*/ 53009 w 195047"/>
              <a:gd name="connsiteY4" fmla="*/ 201377 h 241133"/>
              <a:gd name="connsiteX5" fmla="*/ 92765 w 195047"/>
              <a:gd name="connsiteY5" fmla="*/ 214629 h 241133"/>
              <a:gd name="connsiteX6" fmla="*/ 119270 w 195047"/>
              <a:gd name="connsiteY6" fmla="*/ 241133 h 241133"/>
              <a:gd name="connsiteX7" fmla="*/ 172279 w 195047"/>
              <a:gd name="connsiteY7" fmla="*/ 121864 h 241133"/>
              <a:gd name="connsiteX8" fmla="*/ 172279 w 195047"/>
              <a:gd name="connsiteY8" fmla="*/ 15846 h 241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047" h="241133">
                <a:moveTo>
                  <a:pt x="172279" y="15846"/>
                </a:moveTo>
                <a:cubicBezTo>
                  <a:pt x="147983" y="-1824"/>
                  <a:pt x="91376" y="-8481"/>
                  <a:pt x="26505" y="15846"/>
                </a:cubicBezTo>
                <a:cubicBezTo>
                  <a:pt x="14806" y="20233"/>
                  <a:pt x="8835" y="33516"/>
                  <a:pt x="0" y="42351"/>
                </a:cubicBezTo>
                <a:lnTo>
                  <a:pt x="39757" y="161620"/>
                </a:lnTo>
                <a:cubicBezTo>
                  <a:pt x="44174" y="174872"/>
                  <a:pt x="39757" y="196960"/>
                  <a:pt x="53009" y="201377"/>
                </a:cubicBezTo>
                <a:lnTo>
                  <a:pt x="92765" y="214629"/>
                </a:lnTo>
                <a:cubicBezTo>
                  <a:pt x="101600" y="223464"/>
                  <a:pt x="106776" y="241133"/>
                  <a:pt x="119270" y="241133"/>
                </a:cubicBezTo>
                <a:cubicBezTo>
                  <a:pt x="180946" y="241133"/>
                  <a:pt x="164755" y="144436"/>
                  <a:pt x="172279" y="121864"/>
                </a:cubicBezTo>
                <a:cubicBezTo>
                  <a:pt x="208153" y="14242"/>
                  <a:pt x="196575" y="33516"/>
                  <a:pt x="172279" y="15846"/>
                </a:cubicBezTo>
                <a:close/>
              </a:path>
            </a:pathLst>
          </a:custGeom>
          <a:solidFill>
            <a:srgbClr val="FF313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0534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806" y="1150975"/>
            <a:ext cx="7100206" cy="4533988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B7AB6B61-7493-4B2C-BFE3-6AE6BE0E0501}"/>
              </a:ext>
            </a:extLst>
          </p:cNvPr>
          <p:cNvSpPr/>
          <p:nvPr/>
        </p:nvSpPr>
        <p:spPr>
          <a:xfrm>
            <a:off x="3111352" y="1559530"/>
            <a:ext cx="5911703" cy="3710763"/>
          </a:xfrm>
          <a:prstGeom prst="rect">
            <a:avLst/>
          </a:prstGeom>
          <a:gradFill flip="none" rotWithShape="1">
            <a:gsLst>
              <a:gs pos="0">
                <a:srgbClr val="1F4E79"/>
              </a:gs>
              <a:gs pos="97000">
                <a:schemeClr val="tx1">
                  <a:lumMod val="85000"/>
                  <a:lumOff val="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solidFill>
            <a:srgbClr val="677587"/>
          </a:solidFill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chemeClr val="bg1">
                    <a:lumMod val="95000"/>
                  </a:schemeClr>
                </a:solidFill>
                <a:latin typeface="Roboto Lt" pitchFamily="2" charset="0"/>
                <a:ea typeface="Roboto Lt" pitchFamily="2" charset="0"/>
              </a:rPr>
              <a:t>Screen_DashboardMenu</a:t>
            </a:r>
            <a:endParaRPr lang="fr-FR" sz="1400" dirty="0">
              <a:solidFill>
                <a:schemeClr val="bg1">
                  <a:lumMod val="95000"/>
                </a:schemeClr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11352" y="1559530"/>
            <a:ext cx="5911703" cy="438577"/>
          </a:xfrm>
          <a:prstGeom prst="rect">
            <a:avLst/>
          </a:prstGeom>
          <a:solidFill>
            <a:srgbClr val="2336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771" y="1646134"/>
            <a:ext cx="271431" cy="271431"/>
          </a:xfrm>
          <a:prstGeom prst="rect">
            <a:avLst/>
          </a:prstGeom>
        </p:spPr>
      </p:pic>
      <p:sp>
        <p:nvSpPr>
          <p:cNvPr id="69" name="Ellipse 68"/>
          <p:cNvSpPr/>
          <p:nvPr/>
        </p:nvSpPr>
        <p:spPr>
          <a:xfrm>
            <a:off x="4521442" y="2100164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ZoneTexte 71"/>
          <p:cNvSpPr txBox="1"/>
          <p:nvPr/>
        </p:nvSpPr>
        <p:spPr>
          <a:xfrm>
            <a:off x="4471664" y="2269594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Morgan Bert</a:t>
            </a:r>
          </a:p>
        </p:txBody>
      </p:sp>
      <p:sp>
        <p:nvSpPr>
          <p:cNvPr id="75" name="Ellipse 74"/>
          <p:cNvSpPr/>
          <p:nvPr/>
        </p:nvSpPr>
        <p:spPr>
          <a:xfrm>
            <a:off x="5610275" y="2100164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ZoneTexte 77"/>
          <p:cNvSpPr txBox="1"/>
          <p:nvPr/>
        </p:nvSpPr>
        <p:spPr>
          <a:xfrm>
            <a:off x="5554625" y="2269594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Robert Polson</a:t>
            </a:r>
          </a:p>
        </p:txBody>
      </p:sp>
      <p:pic>
        <p:nvPicPr>
          <p:cNvPr id="80" name="Image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698" y="2457833"/>
            <a:ext cx="490612" cy="490612"/>
          </a:xfrm>
          <a:prstGeom prst="rect">
            <a:avLst/>
          </a:prstGeom>
        </p:spPr>
      </p:pic>
      <p:sp>
        <p:nvSpPr>
          <p:cNvPr id="81" name="ZoneTexte 80"/>
          <p:cNvSpPr txBox="1"/>
          <p:nvPr/>
        </p:nvSpPr>
        <p:spPr>
          <a:xfrm>
            <a:off x="4756613" y="2551060"/>
            <a:ext cx="253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2</a:t>
            </a:r>
          </a:p>
        </p:txBody>
      </p:sp>
      <p:pic>
        <p:nvPicPr>
          <p:cNvPr id="82" name="Image 8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012" y="2445896"/>
            <a:ext cx="490612" cy="490612"/>
          </a:xfrm>
          <a:prstGeom prst="rect">
            <a:avLst/>
          </a:prstGeom>
        </p:spPr>
      </p:pic>
      <p:sp>
        <p:nvSpPr>
          <p:cNvPr id="83" name="ZoneTexte 82"/>
          <p:cNvSpPr txBox="1"/>
          <p:nvPr/>
        </p:nvSpPr>
        <p:spPr>
          <a:xfrm>
            <a:off x="5849927" y="2539123"/>
            <a:ext cx="253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3</a:t>
            </a:r>
          </a:p>
        </p:txBody>
      </p:sp>
      <p:sp>
        <p:nvSpPr>
          <p:cNvPr id="86" name="Ellipse 85"/>
          <p:cNvSpPr/>
          <p:nvPr/>
        </p:nvSpPr>
        <p:spPr>
          <a:xfrm>
            <a:off x="7760769" y="2100164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ZoneTexte 86"/>
          <p:cNvSpPr txBox="1"/>
          <p:nvPr/>
        </p:nvSpPr>
        <p:spPr>
          <a:xfrm>
            <a:off x="7710991" y="2269594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Morgan Bert</a:t>
            </a:r>
          </a:p>
        </p:txBody>
      </p:sp>
      <p:pic>
        <p:nvPicPr>
          <p:cNvPr id="94" name="Image 9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025" y="2457833"/>
            <a:ext cx="490612" cy="490612"/>
          </a:xfrm>
          <a:prstGeom prst="rect">
            <a:avLst/>
          </a:prstGeom>
        </p:spPr>
      </p:pic>
      <p:sp>
        <p:nvSpPr>
          <p:cNvPr id="95" name="ZoneTexte 94"/>
          <p:cNvSpPr txBox="1"/>
          <p:nvPr/>
        </p:nvSpPr>
        <p:spPr>
          <a:xfrm>
            <a:off x="7995940" y="2551060"/>
            <a:ext cx="253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5</a:t>
            </a:r>
          </a:p>
        </p:txBody>
      </p:sp>
      <p:sp>
        <p:nvSpPr>
          <p:cNvPr id="98" name="Ellipse 97"/>
          <p:cNvSpPr/>
          <p:nvPr/>
        </p:nvSpPr>
        <p:spPr>
          <a:xfrm>
            <a:off x="3437844" y="3169805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ZoneTexte 98"/>
          <p:cNvSpPr txBox="1"/>
          <p:nvPr/>
        </p:nvSpPr>
        <p:spPr>
          <a:xfrm>
            <a:off x="3382194" y="3339235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Robert Polson</a:t>
            </a:r>
          </a:p>
        </p:txBody>
      </p:sp>
      <p:pic>
        <p:nvPicPr>
          <p:cNvPr id="101" name="Image 10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581" y="3515537"/>
            <a:ext cx="490612" cy="490612"/>
          </a:xfrm>
          <a:prstGeom prst="rect">
            <a:avLst/>
          </a:prstGeom>
        </p:spPr>
      </p:pic>
      <p:sp>
        <p:nvSpPr>
          <p:cNvPr id="102" name="ZoneTexte 101"/>
          <p:cNvSpPr txBox="1"/>
          <p:nvPr/>
        </p:nvSpPr>
        <p:spPr>
          <a:xfrm>
            <a:off x="3677496" y="3608764"/>
            <a:ext cx="253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6</a:t>
            </a:r>
          </a:p>
        </p:txBody>
      </p:sp>
      <p:sp>
        <p:nvSpPr>
          <p:cNvPr id="103" name="Ellipse 102"/>
          <p:cNvSpPr/>
          <p:nvPr/>
        </p:nvSpPr>
        <p:spPr>
          <a:xfrm>
            <a:off x="4521442" y="3169805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ZoneTexte 103"/>
          <p:cNvSpPr txBox="1"/>
          <p:nvPr/>
        </p:nvSpPr>
        <p:spPr>
          <a:xfrm>
            <a:off x="4471664" y="3339235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Morgan Bert</a:t>
            </a:r>
          </a:p>
        </p:txBody>
      </p:sp>
      <p:sp>
        <p:nvSpPr>
          <p:cNvPr id="106" name="Ellipse 105"/>
          <p:cNvSpPr/>
          <p:nvPr/>
        </p:nvSpPr>
        <p:spPr>
          <a:xfrm>
            <a:off x="5610275" y="3169805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ZoneTexte 106"/>
          <p:cNvSpPr txBox="1"/>
          <p:nvPr/>
        </p:nvSpPr>
        <p:spPr>
          <a:xfrm>
            <a:off x="5554625" y="3339235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Robert Polson</a:t>
            </a:r>
          </a:p>
        </p:txBody>
      </p:sp>
      <p:pic>
        <p:nvPicPr>
          <p:cNvPr id="109" name="Image 10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698" y="3527474"/>
            <a:ext cx="490612" cy="490612"/>
          </a:xfrm>
          <a:prstGeom prst="rect">
            <a:avLst/>
          </a:prstGeom>
        </p:spPr>
      </p:pic>
      <p:sp>
        <p:nvSpPr>
          <p:cNvPr id="110" name="ZoneTexte 109"/>
          <p:cNvSpPr txBox="1"/>
          <p:nvPr/>
        </p:nvSpPr>
        <p:spPr>
          <a:xfrm>
            <a:off x="4756613" y="3620701"/>
            <a:ext cx="253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7</a:t>
            </a:r>
          </a:p>
        </p:txBody>
      </p:sp>
      <p:pic>
        <p:nvPicPr>
          <p:cNvPr id="111" name="Image 1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012" y="3515537"/>
            <a:ext cx="490612" cy="490612"/>
          </a:xfrm>
          <a:prstGeom prst="rect">
            <a:avLst/>
          </a:prstGeom>
        </p:spPr>
      </p:pic>
      <p:sp>
        <p:nvSpPr>
          <p:cNvPr id="112" name="ZoneTexte 111"/>
          <p:cNvSpPr txBox="1"/>
          <p:nvPr/>
        </p:nvSpPr>
        <p:spPr>
          <a:xfrm>
            <a:off x="5849927" y="3608764"/>
            <a:ext cx="253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8</a:t>
            </a:r>
          </a:p>
        </p:txBody>
      </p:sp>
      <p:sp>
        <p:nvSpPr>
          <p:cNvPr id="115" name="Ellipse 114"/>
          <p:cNvSpPr/>
          <p:nvPr/>
        </p:nvSpPr>
        <p:spPr>
          <a:xfrm>
            <a:off x="7760769" y="3169805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ZoneTexte 115"/>
          <p:cNvSpPr txBox="1"/>
          <p:nvPr/>
        </p:nvSpPr>
        <p:spPr>
          <a:xfrm>
            <a:off x="7710991" y="3339235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Morgan Bert</a:t>
            </a:r>
          </a:p>
        </p:txBody>
      </p:sp>
      <p:pic>
        <p:nvPicPr>
          <p:cNvPr id="120" name="Image 1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025" y="3527474"/>
            <a:ext cx="490612" cy="490612"/>
          </a:xfrm>
          <a:prstGeom prst="rect">
            <a:avLst/>
          </a:prstGeom>
        </p:spPr>
      </p:pic>
      <p:sp>
        <p:nvSpPr>
          <p:cNvPr id="121" name="ZoneTexte 120"/>
          <p:cNvSpPr txBox="1"/>
          <p:nvPr/>
        </p:nvSpPr>
        <p:spPr>
          <a:xfrm>
            <a:off x="7961312" y="3633365"/>
            <a:ext cx="35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10</a:t>
            </a:r>
          </a:p>
        </p:txBody>
      </p:sp>
      <p:sp>
        <p:nvSpPr>
          <p:cNvPr id="122" name="Ellipse 121"/>
          <p:cNvSpPr/>
          <p:nvPr/>
        </p:nvSpPr>
        <p:spPr>
          <a:xfrm>
            <a:off x="3437844" y="4239446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ZoneTexte 122"/>
          <p:cNvSpPr txBox="1"/>
          <p:nvPr/>
        </p:nvSpPr>
        <p:spPr>
          <a:xfrm>
            <a:off x="3382194" y="4408876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Robert Polson</a:t>
            </a:r>
          </a:p>
        </p:txBody>
      </p:sp>
      <p:pic>
        <p:nvPicPr>
          <p:cNvPr id="125" name="Image 1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581" y="4585178"/>
            <a:ext cx="490612" cy="490612"/>
          </a:xfrm>
          <a:prstGeom prst="rect">
            <a:avLst/>
          </a:prstGeom>
        </p:spPr>
      </p:pic>
      <p:sp>
        <p:nvSpPr>
          <p:cNvPr id="126" name="ZoneTexte 125"/>
          <p:cNvSpPr txBox="1"/>
          <p:nvPr/>
        </p:nvSpPr>
        <p:spPr>
          <a:xfrm>
            <a:off x="3652417" y="4690342"/>
            <a:ext cx="371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11</a:t>
            </a:r>
          </a:p>
        </p:txBody>
      </p:sp>
      <p:sp>
        <p:nvSpPr>
          <p:cNvPr id="127" name="Ellipse 126"/>
          <p:cNvSpPr/>
          <p:nvPr/>
        </p:nvSpPr>
        <p:spPr>
          <a:xfrm>
            <a:off x="4521442" y="4239446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ZoneTexte 127"/>
          <p:cNvSpPr txBox="1"/>
          <p:nvPr/>
        </p:nvSpPr>
        <p:spPr>
          <a:xfrm>
            <a:off x="4471664" y="4408876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Morgan Bert</a:t>
            </a:r>
          </a:p>
        </p:txBody>
      </p:sp>
      <p:sp>
        <p:nvSpPr>
          <p:cNvPr id="130" name="Ellipse 129"/>
          <p:cNvSpPr/>
          <p:nvPr/>
        </p:nvSpPr>
        <p:spPr>
          <a:xfrm>
            <a:off x="5610275" y="4239446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ZoneTexte 130"/>
          <p:cNvSpPr txBox="1"/>
          <p:nvPr/>
        </p:nvSpPr>
        <p:spPr>
          <a:xfrm>
            <a:off x="5554625" y="4408876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Robert Polson</a:t>
            </a:r>
          </a:p>
        </p:txBody>
      </p:sp>
      <p:pic>
        <p:nvPicPr>
          <p:cNvPr id="133" name="Image 1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698" y="4597115"/>
            <a:ext cx="490612" cy="490612"/>
          </a:xfrm>
          <a:prstGeom prst="rect">
            <a:avLst/>
          </a:prstGeom>
        </p:spPr>
      </p:pic>
      <p:sp>
        <p:nvSpPr>
          <p:cNvPr id="134" name="ZoneTexte 133"/>
          <p:cNvSpPr txBox="1"/>
          <p:nvPr/>
        </p:nvSpPr>
        <p:spPr>
          <a:xfrm>
            <a:off x="4730618" y="4714124"/>
            <a:ext cx="381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12</a:t>
            </a:r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012" y="4585178"/>
            <a:ext cx="490612" cy="490612"/>
          </a:xfrm>
          <a:prstGeom prst="rect">
            <a:avLst/>
          </a:prstGeom>
        </p:spPr>
      </p:pic>
      <p:sp>
        <p:nvSpPr>
          <p:cNvPr id="136" name="ZoneTexte 135"/>
          <p:cNvSpPr txBox="1"/>
          <p:nvPr/>
        </p:nvSpPr>
        <p:spPr>
          <a:xfrm>
            <a:off x="5825579" y="4703837"/>
            <a:ext cx="3592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13</a:t>
            </a:r>
          </a:p>
        </p:txBody>
      </p:sp>
      <p:sp>
        <p:nvSpPr>
          <p:cNvPr id="139" name="Ellipse 138"/>
          <p:cNvSpPr/>
          <p:nvPr/>
        </p:nvSpPr>
        <p:spPr>
          <a:xfrm>
            <a:off x="7760769" y="4239446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ZoneTexte 139"/>
          <p:cNvSpPr txBox="1"/>
          <p:nvPr/>
        </p:nvSpPr>
        <p:spPr>
          <a:xfrm>
            <a:off x="7710991" y="4408876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Morgan Bert</a:t>
            </a:r>
          </a:p>
        </p:txBody>
      </p:sp>
      <p:pic>
        <p:nvPicPr>
          <p:cNvPr id="144" name="Image 1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025" y="4597115"/>
            <a:ext cx="490612" cy="490612"/>
          </a:xfrm>
          <a:prstGeom prst="rect">
            <a:avLst/>
          </a:prstGeom>
        </p:spPr>
      </p:pic>
      <p:sp>
        <p:nvSpPr>
          <p:cNvPr id="145" name="ZoneTexte 144"/>
          <p:cNvSpPr txBox="1"/>
          <p:nvPr/>
        </p:nvSpPr>
        <p:spPr>
          <a:xfrm>
            <a:off x="7974012" y="4703006"/>
            <a:ext cx="494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15</a:t>
            </a:r>
          </a:p>
        </p:txBody>
      </p:sp>
      <p:sp>
        <p:nvSpPr>
          <p:cNvPr id="161" name="Ellipse 160"/>
          <p:cNvSpPr/>
          <p:nvPr/>
        </p:nvSpPr>
        <p:spPr>
          <a:xfrm>
            <a:off x="6681059" y="2100164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ZoneTexte 161"/>
          <p:cNvSpPr txBox="1"/>
          <p:nvPr/>
        </p:nvSpPr>
        <p:spPr>
          <a:xfrm>
            <a:off x="6631281" y="2269594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Morgan Bert</a:t>
            </a:r>
          </a:p>
        </p:txBody>
      </p:sp>
      <p:pic>
        <p:nvPicPr>
          <p:cNvPr id="164" name="Image 16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315" y="2457833"/>
            <a:ext cx="490612" cy="490612"/>
          </a:xfrm>
          <a:prstGeom prst="rect">
            <a:avLst/>
          </a:prstGeom>
        </p:spPr>
      </p:pic>
      <p:sp>
        <p:nvSpPr>
          <p:cNvPr id="165" name="ZoneTexte 164"/>
          <p:cNvSpPr txBox="1"/>
          <p:nvPr/>
        </p:nvSpPr>
        <p:spPr>
          <a:xfrm>
            <a:off x="6916230" y="2551060"/>
            <a:ext cx="253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4</a:t>
            </a:r>
          </a:p>
        </p:txBody>
      </p:sp>
      <p:sp>
        <p:nvSpPr>
          <p:cNvPr id="166" name="Ellipse 165"/>
          <p:cNvSpPr/>
          <p:nvPr/>
        </p:nvSpPr>
        <p:spPr>
          <a:xfrm>
            <a:off x="6681059" y="3169805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ZoneTexte 166"/>
          <p:cNvSpPr txBox="1"/>
          <p:nvPr/>
        </p:nvSpPr>
        <p:spPr>
          <a:xfrm>
            <a:off x="6631281" y="3339235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Morgan Bert</a:t>
            </a:r>
          </a:p>
        </p:txBody>
      </p:sp>
      <p:pic>
        <p:nvPicPr>
          <p:cNvPr id="169" name="Image 16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315" y="3527474"/>
            <a:ext cx="490612" cy="490612"/>
          </a:xfrm>
          <a:prstGeom prst="rect">
            <a:avLst/>
          </a:prstGeom>
        </p:spPr>
      </p:pic>
      <p:sp>
        <p:nvSpPr>
          <p:cNvPr id="170" name="ZoneTexte 169"/>
          <p:cNvSpPr txBox="1"/>
          <p:nvPr/>
        </p:nvSpPr>
        <p:spPr>
          <a:xfrm>
            <a:off x="6918727" y="3633365"/>
            <a:ext cx="35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5</a:t>
            </a:r>
          </a:p>
        </p:txBody>
      </p:sp>
      <p:sp>
        <p:nvSpPr>
          <p:cNvPr id="171" name="Ellipse 170"/>
          <p:cNvSpPr/>
          <p:nvPr/>
        </p:nvSpPr>
        <p:spPr>
          <a:xfrm>
            <a:off x="6681059" y="4239446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ZoneTexte 171"/>
          <p:cNvSpPr txBox="1"/>
          <p:nvPr/>
        </p:nvSpPr>
        <p:spPr>
          <a:xfrm>
            <a:off x="6631281" y="4408876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Morgan Bert</a:t>
            </a:r>
          </a:p>
        </p:txBody>
      </p:sp>
      <p:pic>
        <p:nvPicPr>
          <p:cNvPr id="174" name="Image 17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315" y="4597115"/>
            <a:ext cx="490612" cy="490612"/>
          </a:xfrm>
          <a:prstGeom prst="rect">
            <a:avLst/>
          </a:prstGeom>
        </p:spPr>
      </p:pic>
      <p:sp>
        <p:nvSpPr>
          <p:cNvPr id="175" name="ZoneTexte 174"/>
          <p:cNvSpPr txBox="1"/>
          <p:nvPr/>
        </p:nvSpPr>
        <p:spPr>
          <a:xfrm>
            <a:off x="6894302" y="4703006"/>
            <a:ext cx="494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14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xmlns="" id="{A24B8C58-4B19-4E54-93F5-D35A40CF0982}"/>
              </a:ext>
            </a:extLst>
          </p:cNvPr>
          <p:cNvSpPr txBox="1"/>
          <p:nvPr/>
        </p:nvSpPr>
        <p:spPr>
          <a:xfrm>
            <a:off x="3444962" y="1566871"/>
            <a:ext cx="2181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Joueurs</a:t>
            </a:r>
          </a:p>
        </p:txBody>
      </p:sp>
      <p:pic>
        <p:nvPicPr>
          <p:cNvPr id="91" name="Picture 2" descr="Résultat de recherche d'images pour &quot;Jean françois ladonne&quot;">
            <a:extLst>
              <a:ext uri="{FF2B5EF4-FFF2-40B4-BE49-F238E27FC236}">
                <a16:creationId xmlns:a16="http://schemas.microsoft.com/office/drawing/2014/main" xmlns="" id="{F648ED21-B0DE-4828-9665-7DAB263CA5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3" b="19807"/>
          <a:stretch/>
        </p:blipFill>
        <p:spPr bwMode="auto">
          <a:xfrm>
            <a:off x="3470639" y="2129084"/>
            <a:ext cx="921553" cy="92155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6" name="Ellipse 175"/>
          <p:cNvSpPr/>
          <p:nvPr/>
        </p:nvSpPr>
        <p:spPr>
          <a:xfrm>
            <a:off x="3446223" y="2104000"/>
            <a:ext cx="958020" cy="928783"/>
          </a:xfrm>
          <a:prstGeom prst="ellipse">
            <a:avLst/>
          </a:prstGeom>
          <a:noFill/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Ellipse 6"/>
          <p:cNvSpPr/>
          <p:nvPr/>
        </p:nvSpPr>
        <p:spPr>
          <a:xfrm>
            <a:off x="8511836" y="4728006"/>
            <a:ext cx="435834" cy="459518"/>
          </a:xfrm>
          <a:prstGeom prst="ellipse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188" y="4785583"/>
            <a:ext cx="325130" cy="325130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xmlns="" id="{220659A9-E4DB-4CE3-A2F1-4989695D6F98}"/>
              </a:ext>
            </a:extLst>
          </p:cNvPr>
          <p:cNvSpPr/>
          <p:nvPr/>
        </p:nvSpPr>
        <p:spPr>
          <a:xfrm>
            <a:off x="3107376" y="1559530"/>
            <a:ext cx="5971427" cy="380495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xmlns="" id="{4BFAFA95-1ACF-4416-A0B1-3644340075EB}"/>
              </a:ext>
            </a:extLst>
          </p:cNvPr>
          <p:cNvSpPr/>
          <p:nvPr/>
        </p:nvSpPr>
        <p:spPr>
          <a:xfrm>
            <a:off x="3127027" y="1559530"/>
            <a:ext cx="2370285" cy="371076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xmlns="" id="{4A2402A3-8762-41D0-9D4F-3CAA8268BEF5}"/>
              </a:ext>
            </a:extLst>
          </p:cNvPr>
          <p:cNvSpPr/>
          <p:nvPr/>
        </p:nvSpPr>
        <p:spPr>
          <a:xfrm>
            <a:off x="3127027" y="2393120"/>
            <a:ext cx="2368349" cy="353038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xmlns="" id="{5A36EE67-C91E-41CA-A2B3-AB74D578E883}"/>
              </a:ext>
            </a:extLst>
          </p:cNvPr>
          <p:cNvSpPr/>
          <p:nvPr/>
        </p:nvSpPr>
        <p:spPr>
          <a:xfrm>
            <a:off x="3127027" y="1565753"/>
            <a:ext cx="2370285" cy="638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ZoneTexte 142">
            <a:extLst>
              <a:ext uri="{FF2B5EF4-FFF2-40B4-BE49-F238E27FC236}">
                <a16:creationId xmlns:a16="http://schemas.microsoft.com/office/drawing/2014/main" xmlns="" id="{17BF201D-8B9C-4AF8-8BFD-4A27D0771628}"/>
              </a:ext>
            </a:extLst>
          </p:cNvPr>
          <p:cNvSpPr txBox="1"/>
          <p:nvPr/>
        </p:nvSpPr>
        <p:spPr>
          <a:xfrm>
            <a:off x="3567186" y="2453474"/>
            <a:ext cx="1170100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Joueurs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Session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Capteurs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Déconnexion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Aide</a:t>
            </a:r>
          </a:p>
        </p:txBody>
      </p:sp>
      <p:sp>
        <p:nvSpPr>
          <p:cNvPr id="147" name="ZoneTexte 146">
            <a:extLst>
              <a:ext uri="{FF2B5EF4-FFF2-40B4-BE49-F238E27FC236}">
                <a16:creationId xmlns:a16="http://schemas.microsoft.com/office/drawing/2014/main" xmlns="" id="{C7905429-FC20-43EF-B340-996D30CBEC94}"/>
              </a:ext>
            </a:extLst>
          </p:cNvPr>
          <p:cNvSpPr txBox="1"/>
          <p:nvPr/>
        </p:nvSpPr>
        <p:spPr>
          <a:xfrm>
            <a:off x="3705425" y="1651685"/>
            <a:ext cx="17158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Geoffroy Tijou</a:t>
            </a:r>
          </a:p>
          <a:p>
            <a:r>
              <a:rPr lang="en-US" sz="900" dirty="0">
                <a:solidFill>
                  <a:schemeClr val="bg1"/>
                </a:solidFill>
              </a:rPr>
              <a:t>geoffroy.tijou@gmail.com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50" name="Image 149">
            <a:extLst>
              <a:ext uri="{FF2B5EF4-FFF2-40B4-BE49-F238E27FC236}">
                <a16:creationId xmlns:a16="http://schemas.microsoft.com/office/drawing/2014/main" xmlns="" id="{38938248-1278-495B-8088-E207734AC11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769" y="2421921"/>
            <a:ext cx="332777" cy="332777"/>
          </a:xfrm>
          <a:prstGeom prst="rect">
            <a:avLst/>
          </a:prstGeom>
        </p:spPr>
      </p:pic>
      <p:pic>
        <p:nvPicPr>
          <p:cNvPr id="153" name="Image 152">
            <a:extLst>
              <a:ext uri="{FF2B5EF4-FFF2-40B4-BE49-F238E27FC236}">
                <a16:creationId xmlns:a16="http://schemas.microsoft.com/office/drawing/2014/main" xmlns="" id="{7B4EDA91-1F6E-49DE-9C97-ECEBD1C11A8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940" y="3510946"/>
            <a:ext cx="408795" cy="40879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5315CC18-CC5E-457E-9E4B-1464524CD8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174" y="2860465"/>
            <a:ext cx="212256" cy="21225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87F6A025-FDFC-4FF3-9BE1-3FA1A165105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617" y="3225977"/>
            <a:ext cx="179452" cy="17945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852B1EC1-4A7C-4FC9-93A1-D95CC0A2719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864" y="3951225"/>
            <a:ext cx="211155" cy="211155"/>
          </a:xfrm>
          <a:prstGeom prst="rect">
            <a:avLst/>
          </a:prstGeom>
        </p:spPr>
      </p:pic>
      <p:pic>
        <p:nvPicPr>
          <p:cNvPr id="84" name="Image 83">
            <a:extLst>
              <a:ext uri="{FF2B5EF4-FFF2-40B4-BE49-F238E27FC236}">
                <a16:creationId xmlns:a16="http://schemas.microsoft.com/office/drawing/2014/main" xmlns="" id="{999FED81-14E7-4AB2-9262-D42DC9310BA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810" y="1636867"/>
            <a:ext cx="493657" cy="49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959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806" y="1150975"/>
            <a:ext cx="7100206" cy="453398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EAD2902E-BABB-4E85-8C32-6FAE71838C13}"/>
              </a:ext>
            </a:extLst>
          </p:cNvPr>
          <p:cNvSpPr/>
          <p:nvPr/>
        </p:nvSpPr>
        <p:spPr>
          <a:xfrm>
            <a:off x="3111352" y="1559530"/>
            <a:ext cx="5911703" cy="3710763"/>
          </a:xfrm>
          <a:prstGeom prst="rect">
            <a:avLst/>
          </a:prstGeom>
          <a:gradFill flip="none" rotWithShape="1">
            <a:gsLst>
              <a:gs pos="0">
                <a:srgbClr val="1F4E79"/>
              </a:gs>
              <a:gs pos="97000">
                <a:schemeClr val="tx1">
                  <a:lumMod val="85000"/>
                  <a:lumOff val="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solidFill>
            <a:srgbClr val="677587"/>
          </a:solidFill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chemeClr val="bg1">
                    <a:lumMod val="95000"/>
                  </a:schemeClr>
                </a:solidFill>
                <a:latin typeface="Roboto Lt" pitchFamily="2" charset="0"/>
                <a:ea typeface="Roboto Lt" pitchFamily="2" charset="0"/>
              </a:rPr>
              <a:t>Screen_Splash</a:t>
            </a:r>
            <a:r>
              <a:rPr lang="fr-FR" sz="1400" dirty="0">
                <a:solidFill>
                  <a:schemeClr val="bg1">
                    <a:lumMod val="95000"/>
                  </a:schemeClr>
                </a:solidFill>
                <a:latin typeface="Roboto Lt" pitchFamily="2" charset="0"/>
                <a:ea typeface="Roboto Lt" pitchFamily="2" charset="0"/>
              </a:rPr>
              <a:t> (3 </a:t>
            </a:r>
            <a:r>
              <a:rPr lang="fr-FR" sz="1400">
                <a:solidFill>
                  <a:schemeClr val="bg1">
                    <a:lumMod val="95000"/>
                  </a:schemeClr>
                </a:solidFill>
                <a:latin typeface="Roboto Lt" pitchFamily="2" charset="0"/>
                <a:ea typeface="Roboto Lt" pitchFamily="2" charset="0"/>
              </a:rPr>
              <a:t>seconds) </a:t>
            </a:r>
            <a:endParaRPr lang="fr-FR" sz="1400" dirty="0">
              <a:solidFill>
                <a:schemeClr val="bg1">
                  <a:lumMod val="95000"/>
                </a:schemeClr>
              </a:solidFill>
              <a:latin typeface="Roboto Lt" pitchFamily="2" charset="0"/>
              <a:ea typeface="Roboto Lt" pitchFamily="2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545" y="2591372"/>
            <a:ext cx="4294909" cy="71581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xmlns="" id="{C5C86694-84D5-4108-A014-5B63948CC6A2}"/>
              </a:ext>
            </a:extLst>
          </p:cNvPr>
          <p:cNvSpPr txBox="1"/>
          <p:nvPr/>
        </p:nvSpPr>
        <p:spPr>
          <a:xfrm>
            <a:off x="5521159" y="5054849"/>
            <a:ext cx="10727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800" dirty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2017-2018 | by NEOS</a:t>
            </a:r>
          </a:p>
        </p:txBody>
      </p:sp>
    </p:spTree>
    <p:extLst>
      <p:ext uri="{BB962C8B-B14F-4D97-AF65-F5344CB8AC3E}">
        <p14:creationId xmlns:p14="http://schemas.microsoft.com/office/powerpoint/2010/main" val="3039099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806" y="1150975"/>
            <a:ext cx="7100206" cy="4533988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541B45BB-2BE3-4632-B4F5-D3105DDF0CE5}"/>
              </a:ext>
            </a:extLst>
          </p:cNvPr>
          <p:cNvSpPr/>
          <p:nvPr/>
        </p:nvSpPr>
        <p:spPr>
          <a:xfrm>
            <a:off x="3111352" y="1559530"/>
            <a:ext cx="5911703" cy="3710763"/>
          </a:xfrm>
          <a:prstGeom prst="rect">
            <a:avLst/>
          </a:prstGeom>
          <a:gradFill flip="none" rotWithShape="1">
            <a:gsLst>
              <a:gs pos="0">
                <a:srgbClr val="1F4E79"/>
              </a:gs>
              <a:gs pos="97000">
                <a:schemeClr val="tx1">
                  <a:lumMod val="85000"/>
                  <a:lumOff val="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6C56B034-75FC-49A7-8D3D-D73C5E9EE27F}"/>
              </a:ext>
            </a:extLst>
          </p:cNvPr>
          <p:cNvSpPr/>
          <p:nvPr/>
        </p:nvSpPr>
        <p:spPr>
          <a:xfrm>
            <a:off x="3111352" y="1559530"/>
            <a:ext cx="5911703" cy="438577"/>
          </a:xfrm>
          <a:prstGeom prst="rect">
            <a:avLst/>
          </a:prstGeom>
          <a:solidFill>
            <a:srgbClr val="2336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/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solidFill>
            <a:srgbClr val="677587"/>
          </a:solidFill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chemeClr val="bg1">
                    <a:lumMod val="95000"/>
                  </a:schemeClr>
                </a:solidFill>
                <a:latin typeface="Roboto Lt" pitchFamily="2" charset="0"/>
                <a:ea typeface="Roboto Lt" pitchFamily="2" charset="0"/>
              </a:rPr>
              <a:t>Screen_MyAccount</a:t>
            </a:r>
            <a:endParaRPr lang="fr-FR" sz="1400" dirty="0">
              <a:solidFill>
                <a:schemeClr val="bg1">
                  <a:lumMod val="95000"/>
                </a:schemeClr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xmlns="" id="{46A2990D-7E6D-4581-AFEA-A25171CADB7C}"/>
              </a:ext>
            </a:extLst>
          </p:cNvPr>
          <p:cNvSpPr txBox="1"/>
          <p:nvPr/>
        </p:nvSpPr>
        <p:spPr>
          <a:xfrm>
            <a:off x="3444961" y="1566871"/>
            <a:ext cx="3249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Mon Compte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xmlns="" id="{9DB8D3E4-D620-40B6-AD85-63510AE5A8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771" y="1646134"/>
            <a:ext cx="271431" cy="27143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617684A4-2DA0-4D57-AC99-D4236D3010DE}"/>
              </a:ext>
            </a:extLst>
          </p:cNvPr>
          <p:cNvSpPr txBox="1"/>
          <p:nvPr/>
        </p:nvSpPr>
        <p:spPr>
          <a:xfrm>
            <a:off x="3397336" y="3000375"/>
            <a:ext cx="5289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Informations Personnelles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xmlns="" id="{8AEF286D-67F1-445C-A661-B3D2D9E6108B}"/>
              </a:ext>
            </a:extLst>
          </p:cNvPr>
          <p:cNvCxnSpPr/>
          <p:nvPr/>
        </p:nvCxnSpPr>
        <p:spPr>
          <a:xfrm>
            <a:off x="3397336" y="3338929"/>
            <a:ext cx="528946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xmlns="" id="{7C1E3DC0-B0DB-4E76-91F8-1D2B1A269B78}"/>
              </a:ext>
            </a:extLst>
          </p:cNvPr>
          <p:cNvSpPr txBox="1"/>
          <p:nvPr/>
        </p:nvSpPr>
        <p:spPr>
          <a:xfrm>
            <a:off x="4276748" y="2159332"/>
            <a:ext cx="398142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Geoffroy Tijou</a:t>
            </a:r>
          </a:p>
          <a:p>
            <a:r>
              <a:rPr lang="en-US" sz="1400" dirty="0">
                <a:solidFill>
                  <a:schemeClr val="bg1"/>
                </a:solidFill>
              </a:rPr>
              <a:t>geoffroy.tijou@gmail.com</a:t>
            </a:r>
          </a:p>
        </p:txBody>
      </p:sp>
      <p:sp>
        <p:nvSpPr>
          <p:cNvPr id="23" name="Triangle isocèle 22">
            <a:extLst>
              <a:ext uri="{FF2B5EF4-FFF2-40B4-BE49-F238E27FC236}">
                <a16:creationId xmlns:a16="http://schemas.microsoft.com/office/drawing/2014/main" xmlns="" id="{52C3EBBA-2395-49C9-ACE7-A9D9660A43BE}"/>
              </a:ext>
            </a:extLst>
          </p:cNvPr>
          <p:cNvSpPr/>
          <p:nvPr/>
        </p:nvSpPr>
        <p:spPr>
          <a:xfrm rot="5400000">
            <a:off x="3299486" y="3122497"/>
            <a:ext cx="114300" cy="10353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xmlns="" id="{3386AA91-2C6B-48D4-827F-E879A416A446}"/>
              </a:ext>
            </a:extLst>
          </p:cNvPr>
          <p:cNvSpPr txBox="1"/>
          <p:nvPr/>
        </p:nvSpPr>
        <p:spPr>
          <a:xfrm>
            <a:off x="3384169" y="3519663"/>
            <a:ext cx="5289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Mot de Passe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xmlns="" id="{04EAB7DC-8612-4B60-93E6-988CBF65598E}"/>
              </a:ext>
            </a:extLst>
          </p:cNvPr>
          <p:cNvCxnSpPr/>
          <p:nvPr/>
        </p:nvCxnSpPr>
        <p:spPr>
          <a:xfrm>
            <a:off x="3384169" y="3858217"/>
            <a:ext cx="528946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riangle isocèle 23">
            <a:extLst>
              <a:ext uri="{FF2B5EF4-FFF2-40B4-BE49-F238E27FC236}">
                <a16:creationId xmlns:a16="http://schemas.microsoft.com/office/drawing/2014/main" xmlns="" id="{5C78C911-7107-4F4E-BCC2-94E75BEB2B48}"/>
              </a:ext>
            </a:extLst>
          </p:cNvPr>
          <p:cNvSpPr/>
          <p:nvPr/>
        </p:nvSpPr>
        <p:spPr>
          <a:xfrm rot="5400000">
            <a:off x="3286319" y="3641785"/>
            <a:ext cx="114300" cy="10353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xmlns="" id="{465B4C2A-9970-4AAF-B262-96A93F5005D9}"/>
              </a:ext>
            </a:extLst>
          </p:cNvPr>
          <p:cNvSpPr/>
          <p:nvPr/>
        </p:nvSpPr>
        <p:spPr>
          <a:xfrm>
            <a:off x="7438388" y="2329327"/>
            <a:ext cx="435834" cy="459518"/>
          </a:xfrm>
          <a:prstGeom prst="ellipse">
            <a:avLst/>
          </a:prstGeom>
          <a:solidFill>
            <a:srgbClr val="5B9BD5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xmlns="" id="{EDD02996-4E5B-4444-9CE5-913A0B5382AA}"/>
              </a:ext>
            </a:extLst>
          </p:cNvPr>
          <p:cNvSpPr/>
          <p:nvPr/>
        </p:nvSpPr>
        <p:spPr>
          <a:xfrm>
            <a:off x="7989039" y="2329847"/>
            <a:ext cx="435834" cy="459518"/>
          </a:xfrm>
          <a:prstGeom prst="ellipse">
            <a:avLst/>
          </a:prstGeom>
          <a:solidFill>
            <a:srgbClr val="5B9BD5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xmlns="" id="{4A967FF1-3D9C-4A20-B294-EF6C2362BA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000" y="2402489"/>
            <a:ext cx="316007" cy="316007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xmlns="" id="{F060AE8C-8352-4AC3-8A6E-479F0F1A3B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114" y="2423364"/>
            <a:ext cx="265025" cy="26502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45884714-6572-4484-9E15-6A64C215390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669" y="1603970"/>
            <a:ext cx="326295" cy="32629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77ADEAE2-92A0-46C4-9812-07E89F7EA5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824" y="1603972"/>
            <a:ext cx="326293" cy="326293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xmlns="" id="{D2403BF5-786A-4CC5-A6C9-E35F37F346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336" y="2045977"/>
            <a:ext cx="870142" cy="870142"/>
          </a:xfrm>
          <a:prstGeom prst="rect">
            <a:avLst/>
          </a:prstGeom>
        </p:spPr>
      </p:pic>
      <p:sp>
        <p:nvSpPr>
          <p:cNvPr id="31" name="Ellipse 30">
            <a:extLst>
              <a:ext uri="{FF2B5EF4-FFF2-40B4-BE49-F238E27FC236}">
                <a16:creationId xmlns:a16="http://schemas.microsoft.com/office/drawing/2014/main" xmlns="" id="{EFC3CB17-852B-4E7E-8569-810C8296B605}"/>
              </a:ext>
            </a:extLst>
          </p:cNvPr>
          <p:cNvSpPr/>
          <p:nvPr/>
        </p:nvSpPr>
        <p:spPr>
          <a:xfrm>
            <a:off x="8443937" y="4704245"/>
            <a:ext cx="435834" cy="459518"/>
          </a:xfrm>
          <a:prstGeom prst="ellipse">
            <a:avLst/>
          </a:prstGeom>
          <a:solidFill>
            <a:srgbClr val="5B9BD5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xmlns="" id="{DA4889EB-77E0-420C-AF0E-94756EEEEA1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003" y="4814417"/>
            <a:ext cx="241437" cy="24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87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806" y="1150975"/>
            <a:ext cx="7100206" cy="4533988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541B45BB-2BE3-4632-B4F5-D3105DDF0CE5}"/>
              </a:ext>
            </a:extLst>
          </p:cNvPr>
          <p:cNvSpPr/>
          <p:nvPr/>
        </p:nvSpPr>
        <p:spPr>
          <a:xfrm>
            <a:off x="3111352" y="1559530"/>
            <a:ext cx="5911703" cy="3710763"/>
          </a:xfrm>
          <a:prstGeom prst="rect">
            <a:avLst/>
          </a:prstGeom>
          <a:gradFill flip="none" rotWithShape="1">
            <a:gsLst>
              <a:gs pos="0">
                <a:srgbClr val="1F4E79"/>
              </a:gs>
              <a:gs pos="97000">
                <a:schemeClr val="tx1">
                  <a:lumMod val="85000"/>
                  <a:lumOff val="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6C56B034-75FC-49A7-8D3D-D73C5E9EE27F}"/>
              </a:ext>
            </a:extLst>
          </p:cNvPr>
          <p:cNvSpPr/>
          <p:nvPr/>
        </p:nvSpPr>
        <p:spPr>
          <a:xfrm>
            <a:off x="3111352" y="1559530"/>
            <a:ext cx="5911703" cy="438577"/>
          </a:xfrm>
          <a:prstGeom prst="rect">
            <a:avLst/>
          </a:prstGeom>
          <a:solidFill>
            <a:srgbClr val="2336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/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solidFill>
            <a:srgbClr val="677587"/>
          </a:solidFill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chemeClr val="bg1">
                    <a:lumMod val="95000"/>
                  </a:schemeClr>
                </a:solidFill>
                <a:latin typeface="Roboto Lt" pitchFamily="2" charset="0"/>
                <a:ea typeface="Roboto Lt" pitchFamily="2" charset="0"/>
              </a:rPr>
              <a:t>Screen_MyAccount</a:t>
            </a:r>
            <a:endParaRPr lang="fr-FR" sz="1400" dirty="0">
              <a:solidFill>
                <a:schemeClr val="bg1">
                  <a:lumMod val="95000"/>
                </a:schemeClr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xmlns="" id="{46A2990D-7E6D-4581-AFEA-A25171CADB7C}"/>
              </a:ext>
            </a:extLst>
          </p:cNvPr>
          <p:cNvSpPr txBox="1"/>
          <p:nvPr/>
        </p:nvSpPr>
        <p:spPr>
          <a:xfrm>
            <a:off x="3444961" y="1566871"/>
            <a:ext cx="3249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Mon Compte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xmlns="" id="{9DB8D3E4-D620-40B6-AD85-63510AE5A8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771" y="1646134"/>
            <a:ext cx="271431" cy="27143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7712E3EF-2DB1-4586-B02D-EBA775C24C9A}"/>
              </a:ext>
            </a:extLst>
          </p:cNvPr>
          <p:cNvSpPr txBox="1"/>
          <p:nvPr/>
        </p:nvSpPr>
        <p:spPr>
          <a:xfrm>
            <a:off x="3397336" y="3590925"/>
            <a:ext cx="5289464" cy="27699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Nom*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xmlns="" id="{B030F1E9-1863-4ECB-B43B-413D78F79A29}"/>
              </a:ext>
            </a:extLst>
          </p:cNvPr>
          <p:cNvSpPr txBox="1"/>
          <p:nvPr/>
        </p:nvSpPr>
        <p:spPr>
          <a:xfrm>
            <a:off x="3397336" y="3955482"/>
            <a:ext cx="5289464" cy="27699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Prénom*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617684A4-2DA0-4D57-AC99-D4236D3010DE}"/>
              </a:ext>
            </a:extLst>
          </p:cNvPr>
          <p:cNvSpPr txBox="1"/>
          <p:nvPr/>
        </p:nvSpPr>
        <p:spPr>
          <a:xfrm>
            <a:off x="3397336" y="3000375"/>
            <a:ext cx="5289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Informations Personnelles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xmlns="" id="{8AEF286D-67F1-445C-A661-B3D2D9E6108B}"/>
              </a:ext>
            </a:extLst>
          </p:cNvPr>
          <p:cNvCxnSpPr/>
          <p:nvPr/>
        </p:nvCxnSpPr>
        <p:spPr>
          <a:xfrm>
            <a:off x="3397336" y="3338929"/>
            <a:ext cx="528946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xmlns="" id="{0F4F11A4-BEAE-4D71-B1DF-3C2FBD32B2C4}"/>
              </a:ext>
            </a:extLst>
          </p:cNvPr>
          <p:cNvCxnSpPr/>
          <p:nvPr/>
        </p:nvCxnSpPr>
        <p:spPr>
          <a:xfrm>
            <a:off x="8874629" y="2109688"/>
            <a:ext cx="0" cy="957362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xmlns="" id="{389DAEB0-962E-4073-B897-30CA85EC4FA7}"/>
              </a:ext>
            </a:extLst>
          </p:cNvPr>
          <p:cNvSpPr txBox="1"/>
          <p:nvPr/>
        </p:nvSpPr>
        <p:spPr>
          <a:xfrm>
            <a:off x="3397336" y="4317748"/>
            <a:ext cx="5289464" cy="27699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E-mail*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xmlns="" id="{71EA3484-8A48-4BB7-9A33-E6C046F66B2C}"/>
              </a:ext>
            </a:extLst>
          </p:cNvPr>
          <p:cNvSpPr txBox="1"/>
          <p:nvPr/>
        </p:nvSpPr>
        <p:spPr>
          <a:xfrm>
            <a:off x="3397336" y="4682305"/>
            <a:ext cx="5289464" cy="27699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jj/mm/aaaa*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xmlns="" id="{7C1E3DC0-B0DB-4E76-91F8-1D2B1A269B78}"/>
              </a:ext>
            </a:extLst>
          </p:cNvPr>
          <p:cNvSpPr txBox="1"/>
          <p:nvPr/>
        </p:nvSpPr>
        <p:spPr>
          <a:xfrm>
            <a:off x="4276748" y="2159332"/>
            <a:ext cx="398142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Geoffroy Tijou</a:t>
            </a:r>
          </a:p>
          <a:p>
            <a:r>
              <a:rPr lang="en-US" sz="1400" dirty="0">
                <a:solidFill>
                  <a:schemeClr val="bg1"/>
                </a:solidFill>
              </a:rPr>
              <a:t>geoffroy.tijou@gmail.com</a:t>
            </a:r>
          </a:p>
        </p:txBody>
      </p:sp>
      <p:sp>
        <p:nvSpPr>
          <p:cNvPr id="23" name="Triangle isocèle 22">
            <a:extLst>
              <a:ext uri="{FF2B5EF4-FFF2-40B4-BE49-F238E27FC236}">
                <a16:creationId xmlns:a16="http://schemas.microsoft.com/office/drawing/2014/main" xmlns="" id="{52C3EBBA-2395-49C9-ACE7-A9D9660A43BE}"/>
              </a:ext>
            </a:extLst>
          </p:cNvPr>
          <p:cNvSpPr/>
          <p:nvPr/>
        </p:nvSpPr>
        <p:spPr>
          <a:xfrm rot="10800000">
            <a:off x="3299486" y="3122497"/>
            <a:ext cx="114300" cy="10353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xmlns="" id="{BB3A8068-E6D2-42EA-87FC-964488AF79E2}"/>
              </a:ext>
            </a:extLst>
          </p:cNvPr>
          <p:cNvSpPr/>
          <p:nvPr/>
        </p:nvSpPr>
        <p:spPr>
          <a:xfrm>
            <a:off x="7438388" y="2329327"/>
            <a:ext cx="435834" cy="459518"/>
          </a:xfrm>
          <a:prstGeom prst="ellipse">
            <a:avLst/>
          </a:prstGeom>
          <a:solidFill>
            <a:srgbClr val="5B9BD5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xmlns="" id="{6F053313-2C50-402C-AC76-5842BF2BF920}"/>
              </a:ext>
            </a:extLst>
          </p:cNvPr>
          <p:cNvSpPr/>
          <p:nvPr/>
        </p:nvSpPr>
        <p:spPr>
          <a:xfrm>
            <a:off x="7989039" y="2329847"/>
            <a:ext cx="435834" cy="459518"/>
          </a:xfrm>
          <a:prstGeom prst="ellipse">
            <a:avLst/>
          </a:prstGeom>
          <a:solidFill>
            <a:srgbClr val="5B9BD5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xmlns="" id="{ECFCC72E-0807-408F-8549-0B4B782D29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000" y="2402489"/>
            <a:ext cx="316007" cy="316007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xmlns="" id="{6D0521BC-A97C-4F0E-B6D5-B69273CA2B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114" y="2423364"/>
            <a:ext cx="265025" cy="265025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xmlns="" id="{989FE9AE-A4EF-4F7D-8FCE-6BFF097A3A2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669" y="1603970"/>
            <a:ext cx="326295" cy="32629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xmlns="" id="{CC5E87D5-A4AA-4F6A-9734-08140ED312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824" y="1603972"/>
            <a:ext cx="326293" cy="326293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xmlns="" id="{37407840-442D-46A3-BD2E-D041329085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336" y="2045977"/>
            <a:ext cx="870142" cy="870142"/>
          </a:xfrm>
          <a:prstGeom prst="rect">
            <a:avLst/>
          </a:prstGeom>
        </p:spPr>
      </p:pic>
      <p:sp>
        <p:nvSpPr>
          <p:cNvPr id="29" name="Ellipse 28">
            <a:extLst>
              <a:ext uri="{FF2B5EF4-FFF2-40B4-BE49-F238E27FC236}">
                <a16:creationId xmlns:a16="http://schemas.microsoft.com/office/drawing/2014/main" xmlns="" id="{79736013-AE6A-4087-8A21-9D44749E0E1A}"/>
              </a:ext>
            </a:extLst>
          </p:cNvPr>
          <p:cNvSpPr/>
          <p:nvPr/>
        </p:nvSpPr>
        <p:spPr>
          <a:xfrm>
            <a:off x="8443937" y="4704245"/>
            <a:ext cx="435834" cy="459518"/>
          </a:xfrm>
          <a:prstGeom prst="ellipse">
            <a:avLst/>
          </a:prstGeom>
          <a:solidFill>
            <a:srgbClr val="5B9BD5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xmlns="" id="{96FF6E37-DDDA-4E42-8D9C-9D4D11F061C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003" y="4814417"/>
            <a:ext cx="241437" cy="24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391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806" y="1150975"/>
            <a:ext cx="7100206" cy="4533988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541B45BB-2BE3-4632-B4F5-D3105DDF0CE5}"/>
              </a:ext>
            </a:extLst>
          </p:cNvPr>
          <p:cNvSpPr/>
          <p:nvPr/>
        </p:nvSpPr>
        <p:spPr>
          <a:xfrm>
            <a:off x="3111352" y="1559530"/>
            <a:ext cx="5911703" cy="3710763"/>
          </a:xfrm>
          <a:prstGeom prst="rect">
            <a:avLst/>
          </a:prstGeom>
          <a:gradFill flip="none" rotWithShape="1">
            <a:gsLst>
              <a:gs pos="0">
                <a:srgbClr val="1F4E79"/>
              </a:gs>
              <a:gs pos="97000">
                <a:schemeClr val="tx1">
                  <a:lumMod val="85000"/>
                  <a:lumOff val="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6C56B034-75FC-49A7-8D3D-D73C5E9EE27F}"/>
              </a:ext>
            </a:extLst>
          </p:cNvPr>
          <p:cNvSpPr/>
          <p:nvPr/>
        </p:nvSpPr>
        <p:spPr>
          <a:xfrm>
            <a:off x="3111352" y="1559530"/>
            <a:ext cx="5911703" cy="438577"/>
          </a:xfrm>
          <a:prstGeom prst="rect">
            <a:avLst/>
          </a:prstGeom>
          <a:solidFill>
            <a:srgbClr val="2336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/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solidFill>
            <a:srgbClr val="677587"/>
          </a:solidFill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chemeClr val="bg1">
                    <a:lumMod val="95000"/>
                  </a:schemeClr>
                </a:solidFill>
                <a:latin typeface="Roboto Lt" pitchFamily="2" charset="0"/>
                <a:ea typeface="Roboto Lt" pitchFamily="2" charset="0"/>
              </a:rPr>
              <a:t>Screen_MyAccount</a:t>
            </a:r>
            <a:endParaRPr lang="fr-FR" sz="1400" dirty="0">
              <a:solidFill>
                <a:schemeClr val="bg1">
                  <a:lumMod val="95000"/>
                </a:schemeClr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xmlns="" id="{46A2990D-7E6D-4581-AFEA-A25171CADB7C}"/>
              </a:ext>
            </a:extLst>
          </p:cNvPr>
          <p:cNvSpPr txBox="1"/>
          <p:nvPr/>
        </p:nvSpPr>
        <p:spPr>
          <a:xfrm>
            <a:off x="3444961" y="1566871"/>
            <a:ext cx="3249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Mon Compte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xmlns="" id="{9DB8D3E4-D620-40B6-AD85-63510AE5A8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771" y="1646134"/>
            <a:ext cx="271431" cy="27143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7712E3EF-2DB1-4586-B02D-EBA775C24C9A}"/>
              </a:ext>
            </a:extLst>
          </p:cNvPr>
          <p:cNvSpPr txBox="1"/>
          <p:nvPr/>
        </p:nvSpPr>
        <p:spPr>
          <a:xfrm>
            <a:off x="3393694" y="3639129"/>
            <a:ext cx="5289464" cy="27699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Actuel*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617684A4-2DA0-4D57-AC99-D4236D3010DE}"/>
              </a:ext>
            </a:extLst>
          </p:cNvPr>
          <p:cNvSpPr txBox="1"/>
          <p:nvPr/>
        </p:nvSpPr>
        <p:spPr>
          <a:xfrm>
            <a:off x="3393694" y="3048579"/>
            <a:ext cx="5289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Mot de Passe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xmlns="" id="{8AEF286D-67F1-445C-A661-B3D2D9E6108B}"/>
              </a:ext>
            </a:extLst>
          </p:cNvPr>
          <p:cNvCxnSpPr/>
          <p:nvPr/>
        </p:nvCxnSpPr>
        <p:spPr>
          <a:xfrm>
            <a:off x="3393694" y="3387133"/>
            <a:ext cx="528946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xmlns="" id="{0F4F11A4-BEAE-4D71-B1DF-3C2FBD32B2C4}"/>
              </a:ext>
            </a:extLst>
          </p:cNvPr>
          <p:cNvCxnSpPr/>
          <p:nvPr/>
        </p:nvCxnSpPr>
        <p:spPr>
          <a:xfrm>
            <a:off x="8874629" y="4205188"/>
            <a:ext cx="0" cy="957362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xmlns="" id="{389DAEB0-962E-4073-B897-30CA85EC4FA7}"/>
              </a:ext>
            </a:extLst>
          </p:cNvPr>
          <p:cNvSpPr txBox="1"/>
          <p:nvPr/>
        </p:nvSpPr>
        <p:spPr>
          <a:xfrm>
            <a:off x="3397336" y="4008321"/>
            <a:ext cx="5289464" cy="27699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Nouveau*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xmlns="" id="{71EA3484-8A48-4BB7-9A33-E6C046F66B2C}"/>
              </a:ext>
            </a:extLst>
          </p:cNvPr>
          <p:cNvSpPr txBox="1"/>
          <p:nvPr/>
        </p:nvSpPr>
        <p:spPr>
          <a:xfrm>
            <a:off x="3397336" y="4372878"/>
            <a:ext cx="5289464" cy="27699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Confirmation*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xmlns="" id="{0591E7BB-0E41-4292-B409-AE5E8B7B8E79}"/>
              </a:ext>
            </a:extLst>
          </p:cNvPr>
          <p:cNvSpPr txBox="1"/>
          <p:nvPr/>
        </p:nvSpPr>
        <p:spPr>
          <a:xfrm>
            <a:off x="3393694" y="2064314"/>
            <a:ext cx="5289464" cy="27699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E-mail*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xmlns="" id="{1BD4DFD8-3602-402B-BB90-D78296A45939}"/>
              </a:ext>
            </a:extLst>
          </p:cNvPr>
          <p:cNvSpPr txBox="1"/>
          <p:nvPr/>
        </p:nvSpPr>
        <p:spPr>
          <a:xfrm>
            <a:off x="3393694" y="2428871"/>
            <a:ext cx="5289464" cy="27699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jj/mm/aaaa*</a:t>
            </a:r>
          </a:p>
        </p:txBody>
      </p:sp>
      <p:sp>
        <p:nvSpPr>
          <p:cNvPr id="18" name="Triangle isocèle 17">
            <a:extLst>
              <a:ext uri="{FF2B5EF4-FFF2-40B4-BE49-F238E27FC236}">
                <a16:creationId xmlns:a16="http://schemas.microsoft.com/office/drawing/2014/main" xmlns="" id="{DC9723F6-2C1B-43A2-838D-38841FE06798}"/>
              </a:ext>
            </a:extLst>
          </p:cNvPr>
          <p:cNvSpPr/>
          <p:nvPr/>
        </p:nvSpPr>
        <p:spPr>
          <a:xfrm rot="10800000">
            <a:off x="3298242" y="3172357"/>
            <a:ext cx="114300" cy="10353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xmlns="" id="{0CBD290C-C259-49BC-88F4-4A93EF2CD7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669" y="1603970"/>
            <a:ext cx="326295" cy="32629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xmlns="" id="{D5B496D5-FB3B-4374-B2ED-A528CBDAF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824" y="1603972"/>
            <a:ext cx="326293" cy="326293"/>
          </a:xfrm>
          <a:prstGeom prst="rect">
            <a:avLst/>
          </a:prstGeom>
        </p:spPr>
      </p:pic>
      <p:sp>
        <p:nvSpPr>
          <p:cNvPr id="24" name="Ellipse 23">
            <a:extLst>
              <a:ext uri="{FF2B5EF4-FFF2-40B4-BE49-F238E27FC236}">
                <a16:creationId xmlns:a16="http://schemas.microsoft.com/office/drawing/2014/main" xmlns="" id="{8FCBFEDF-BBBF-4FE5-BEF4-C78A1F2F60DC}"/>
              </a:ext>
            </a:extLst>
          </p:cNvPr>
          <p:cNvSpPr/>
          <p:nvPr/>
        </p:nvSpPr>
        <p:spPr>
          <a:xfrm>
            <a:off x="8443937" y="4704245"/>
            <a:ext cx="435834" cy="459518"/>
          </a:xfrm>
          <a:prstGeom prst="ellipse">
            <a:avLst/>
          </a:prstGeom>
          <a:solidFill>
            <a:srgbClr val="5B9BD5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xmlns="" id="{20D89E38-595D-4124-93E8-2D6154B2DDC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003" y="4814417"/>
            <a:ext cx="241437" cy="24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64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806" y="1150975"/>
            <a:ext cx="7100206" cy="4533988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B7AB6B61-7493-4B2C-BFE3-6AE6BE0E0501}"/>
              </a:ext>
            </a:extLst>
          </p:cNvPr>
          <p:cNvSpPr/>
          <p:nvPr/>
        </p:nvSpPr>
        <p:spPr>
          <a:xfrm>
            <a:off x="3111352" y="1559530"/>
            <a:ext cx="5911703" cy="3710763"/>
          </a:xfrm>
          <a:prstGeom prst="rect">
            <a:avLst/>
          </a:prstGeom>
          <a:gradFill flip="none" rotWithShape="1">
            <a:gsLst>
              <a:gs pos="0">
                <a:srgbClr val="1F4E79"/>
              </a:gs>
              <a:gs pos="97000">
                <a:schemeClr val="tx1">
                  <a:lumMod val="85000"/>
                  <a:lumOff val="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solidFill>
            <a:srgbClr val="677587"/>
          </a:solidFill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chemeClr val="bg1">
                    <a:lumMod val="95000"/>
                  </a:schemeClr>
                </a:solidFill>
                <a:latin typeface="Roboto Lt" pitchFamily="2" charset="0"/>
                <a:ea typeface="Roboto Lt" pitchFamily="2" charset="0"/>
              </a:rPr>
              <a:t>Screen_SessionsManager</a:t>
            </a:r>
            <a:endParaRPr lang="fr-FR" sz="1400" dirty="0">
              <a:solidFill>
                <a:schemeClr val="bg1">
                  <a:lumMod val="95000"/>
                </a:schemeClr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11352" y="1559530"/>
            <a:ext cx="5911703" cy="438577"/>
          </a:xfrm>
          <a:prstGeom prst="rect">
            <a:avLst/>
          </a:prstGeom>
          <a:solidFill>
            <a:srgbClr val="2336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771" y="1646134"/>
            <a:ext cx="271431" cy="271431"/>
          </a:xfrm>
          <a:prstGeom prst="rect">
            <a:avLst/>
          </a:prstGeom>
        </p:spPr>
      </p:pic>
      <p:sp>
        <p:nvSpPr>
          <p:cNvPr id="85" name="ZoneTexte 84">
            <a:extLst>
              <a:ext uri="{FF2B5EF4-FFF2-40B4-BE49-F238E27FC236}">
                <a16:creationId xmlns:a16="http://schemas.microsoft.com/office/drawing/2014/main" xmlns="" id="{A24B8C58-4B19-4E54-93F5-D35A40CF0982}"/>
              </a:ext>
            </a:extLst>
          </p:cNvPr>
          <p:cNvSpPr txBox="1"/>
          <p:nvPr/>
        </p:nvSpPr>
        <p:spPr>
          <a:xfrm>
            <a:off x="3444962" y="1566871"/>
            <a:ext cx="2181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Session</a:t>
            </a:r>
          </a:p>
        </p:txBody>
      </p:sp>
      <p:pic>
        <p:nvPicPr>
          <p:cNvPr id="91" name="Picture 2" descr="Résultat de recherche d'images pour &quot;Jean françois ladonne&quot;">
            <a:extLst>
              <a:ext uri="{FF2B5EF4-FFF2-40B4-BE49-F238E27FC236}">
                <a16:creationId xmlns:a16="http://schemas.microsoft.com/office/drawing/2014/main" xmlns="" id="{F648ED21-B0DE-4828-9665-7DAB263CA5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3" b="19807"/>
          <a:stretch/>
        </p:blipFill>
        <p:spPr bwMode="auto">
          <a:xfrm>
            <a:off x="3325872" y="2707183"/>
            <a:ext cx="508146" cy="50814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xmlns="" id="{62823FD6-5C11-4A7D-816B-B65926D18B01}"/>
              </a:ext>
            </a:extLst>
          </p:cNvPr>
          <p:cNvCxnSpPr/>
          <p:nvPr/>
        </p:nvCxnSpPr>
        <p:spPr>
          <a:xfrm flipV="1">
            <a:off x="3320346" y="3295063"/>
            <a:ext cx="5472329" cy="0"/>
          </a:xfrm>
          <a:prstGeom prst="line">
            <a:avLst/>
          </a:prstGeom>
          <a:ln>
            <a:solidFill>
              <a:srgbClr val="6775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ZoneTexte 91">
            <a:extLst>
              <a:ext uri="{FF2B5EF4-FFF2-40B4-BE49-F238E27FC236}">
                <a16:creationId xmlns:a16="http://schemas.microsoft.com/office/drawing/2014/main" xmlns="" id="{A9675069-6672-4ED8-9EDB-B1DA754BCF71}"/>
              </a:ext>
            </a:extLst>
          </p:cNvPr>
          <p:cNvSpPr txBox="1"/>
          <p:nvPr/>
        </p:nvSpPr>
        <p:spPr>
          <a:xfrm>
            <a:off x="3845129" y="2758036"/>
            <a:ext cx="1045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Jean-François 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Ladonne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xmlns="" id="{21656B0A-5CC3-466B-9ADF-363AB82793EF}"/>
              </a:ext>
            </a:extLst>
          </p:cNvPr>
          <p:cNvSpPr/>
          <p:nvPr/>
        </p:nvSpPr>
        <p:spPr>
          <a:xfrm>
            <a:off x="3314761" y="3390412"/>
            <a:ext cx="519257" cy="5081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0" name="Image 7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913" y="3432338"/>
            <a:ext cx="383092" cy="383092"/>
          </a:xfrm>
          <a:prstGeom prst="rect">
            <a:avLst/>
          </a:prstGeom>
        </p:spPr>
      </p:pic>
      <p:cxnSp>
        <p:nvCxnSpPr>
          <p:cNvPr id="93" name="Connecteur droit 92">
            <a:extLst>
              <a:ext uri="{FF2B5EF4-FFF2-40B4-BE49-F238E27FC236}">
                <a16:creationId xmlns:a16="http://schemas.microsoft.com/office/drawing/2014/main" xmlns="" id="{EB9920DB-261C-47B8-B642-C9206224AB56}"/>
              </a:ext>
            </a:extLst>
          </p:cNvPr>
          <p:cNvCxnSpPr/>
          <p:nvPr/>
        </p:nvCxnSpPr>
        <p:spPr>
          <a:xfrm flipV="1">
            <a:off x="3314761" y="3952308"/>
            <a:ext cx="5472329" cy="0"/>
          </a:xfrm>
          <a:prstGeom prst="line">
            <a:avLst/>
          </a:prstGeom>
          <a:ln>
            <a:solidFill>
              <a:srgbClr val="6775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ZoneTexte 95">
            <a:extLst>
              <a:ext uri="{FF2B5EF4-FFF2-40B4-BE49-F238E27FC236}">
                <a16:creationId xmlns:a16="http://schemas.microsoft.com/office/drawing/2014/main" xmlns="" id="{BC278825-FEE4-4424-94E4-F436C002C607}"/>
              </a:ext>
            </a:extLst>
          </p:cNvPr>
          <p:cNvSpPr txBox="1"/>
          <p:nvPr/>
        </p:nvSpPr>
        <p:spPr>
          <a:xfrm>
            <a:off x="3843724" y="3442879"/>
            <a:ext cx="720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Arnaud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Ladrange</a:t>
            </a:r>
            <a:endParaRPr lang="fr-FR" sz="9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xmlns="" id="{EDA19D42-AC20-4DE4-9FB8-6A04706E4332}"/>
              </a:ext>
            </a:extLst>
          </p:cNvPr>
          <p:cNvSpPr/>
          <p:nvPr/>
        </p:nvSpPr>
        <p:spPr>
          <a:xfrm>
            <a:off x="3309176" y="4047657"/>
            <a:ext cx="519257" cy="5081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3" name="Image 112">
            <a:extLst>
              <a:ext uri="{FF2B5EF4-FFF2-40B4-BE49-F238E27FC236}">
                <a16:creationId xmlns:a16="http://schemas.microsoft.com/office/drawing/2014/main" xmlns="" id="{EF26E043-31A5-4E9D-8375-F47B082F89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328" y="4089583"/>
            <a:ext cx="383092" cy="383092"/>
          </a:xfrm>
          <a:prstGeom prst="rect">
            <a:avLst/>
          </a:prstGeom>
        </p:spPr>
      </p:pic>
      <p:sp>
        <p:nvSpPr>
          <p:cNvPr id="114" name="ZoneTexte 113">
            <a:extLst>
              <a:ext uri="{FF2B5EF4-FFF2-40B4-BE49-F238E27FC236}">
                <a16:creationId xmlns:a16="http://schemas.microsoft.com/office/drawing/2014/main" xmlns="" id="{EED2655B-6AE4-4DEF-9FDD-0891DF3971D0}"/>
              </a:ext>
            </a:extLst>
          </p:cNvPr>
          <p:cNvSpPr txBox="1"/>
          <p:nvPr/>
        </p:nvSpPr>
        <p:spPr>
          <a:xfrm>
            <a:off x="3351806" y="4178470"/>
            <a:ext cx="3878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Roboto"/>
              </a:rPr>
              <a:t>18</a:t>
            </a:r>
          </a:p>
        </p:txBody>
      </p:sp>
      <p:cxnSp>
        <p:nvCxnSpPr>
          <p:cNvPr id="118" name="Connecteur droit 117">
            <a:extLst>
              <a:ext uri="{FF2B5EF4-FFF2-40B4-BE49-F238E27FC236}">
                <a16:creationId xmlns:a16="http://schemas.microsoft.com/office/drawing/2014/main" xmlns="" id="{09C6E5DE-17B4-4F78-9AC9-16C74159A1D8}"/>
              </a:ext>
            </a:extLst>
          </p:cNvPr>
          <p:cNvCxnSpPr/>
          <p:nvPr/>
        </p:nvCxnSpPr>
        <p:spPr>
          <a:xfrm flipV="1">
            <a:off x="3309176" y="4609553"/>
            <a:ext cx="5472329" cy="0"/>
          </a:xfrm>
          <a:prstGeom prst="line">
            <a:avLst/>
          </a:prstGeom>
          <a:ln>
            <a:solidFill>
              <a:srgbClr val="6775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ZoneTexte 118">
            <a:extLst>
              <a:ext uri="{FF2B5EF4-FFF2-40B4-BE49-F238E27FC236}">
                <a16:creationId xmlns:a16="http://schemas.microsoft.com/office/drawing/2014/main" xmlns="" id="{F767A2E9-D253-4127-AC3C-05B43ABCB068}"/>
              </a:ext>
            </a:extLst>
          </p:cNvPr>
          <p:cNvSpPr txBox="1"/>
          <p:nvPr/>
        </p:nvSpPr>
        <p:spPr>
          <a:xfrm>
            <a:off x="3835942" y="4078668"/>
            <a:ext cx="903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Alfred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Jeanking</a:t>
            </a:r>
          </a:p>
        </p:txBody>
      </p:sp>
      <p:sp>
        <p:nvSpPr>
          <p:cNvPr id="137" name="Ellipse 136">
            <a:extLst>
              <a:ext uri="{FF2B5EF4-FFF2-40B4-BE49-F238E27FC236}">
                <a16:creationId xmlns:a16="http://schemas.microsoft.com/office/drawing/2014/main" xmlns="" id="{E86EEDDA-3D2F-4C80-9C83-1972192C6D1E}"/>
              </a:ext>
            </a:extLst>
          </p:cNvPr>
          <p:cNvSpPr/>
          <p:nvPr/>
        </p:nvSpPr>
        <p:spPr>
          <a:xfrm>
            <a:off x="3314761" y="4684873"/>
            <a:ext cx="519257" cy="5081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8" name="Image 137">
            <a:extLst>
              <a:ext uri="{FF2B5EF4-FFF2-40B4-BE49-F238E27FC236}">
                <a16:creationId xmlns:a16="http://schemas.microsoft.com/office/drawing/2014/main" xmlns="" id="{79A2ED0A-1253-48B1-B35E-7AB5049DD1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913" y="4726799"/>
            <a:ext cx="383092" cy="383092"/>
          </a:xfrm>
          <a:prstGeom prst="rect">
            <a:avLst/>
          </a:prstGeom>
        </p:spPr>
      </p:pic>
      <p:sp>
        <p:nvSpPr>
          <p:cNvPr id="142" name="ZoneTexte 141">
            <a:extLst>
              <a:ext uri="{FF2B5EF4-FFF2-40B4-BE49-F238E27FC236}">
                <a16:creationId xmlns:a16="http://schemas.microsoft.com/office/drawing/2014/main" xmlns="" id="{30D7DD07-AB49-410E-B230-A268BA792A51}"/>
              </a:ext>
            </a:extLst>
          </p:cNvPr>
          <p:cNvSpPr txBox="1"/>
          <p:nvPr/>
        </p:nvSpPr>
        <p:spPr>
          <a:xfrm>
            <a:off x="3410731" y="4815686"/>
            <a:ext cx="1963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Roboto"/>
              </a:rPr>
              <a:t>9</a:t>
            </a:r>
          </a:p>
        </p:txBody>
      </p:sp>
      <p:sp>
        <p:nvSpPr>
          <p:cNvPr id="146" name="ZoneTexte 145">
            <a:extLst>
              <a:ext uri="{FF2B5EF4-FFF2-40B4-BE49-F238E27FC236}">
                <a16:creationId xmlns:a16="http://schemas.microsoft.com/office/drawing/2014/main" xmlns="" id="{9BF3C7C2-8063-41E3-AC17-79D806562A79}"/>
              </a:ext>
            </a:extLst>
          </p:cNvPr>
          <p:cNvSpPr txBox="1"/>
          <p:nvPr/>
        </p:nvSpPr>
        <p:spPr>
          <a:xfrm>
            <a:off x="3843724" y="4735913"/>
            <a:ext cx="570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Alexis 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Lamy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xmlns="" id="{E45EA514-1056-4265-9B55-64556DF7FE12}"/>
              </a:ext>
            </a:extLst>
          </p:cNvPr>
          <p:cNvSpPr txBox="1"/>
          <p:nvPr/>
        </p:nvSpPr>
        <p:spPr>
          <a:xfrm>
            <a:off x="3380442" y="3521374"/>
            <a:ext cx="3878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Roboto"/>
              </a:rPr>
              <a:t>6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8062347A-29A8-475A-B8EC-7B301C0C2C7C}"/>
              </a:ext>
            </a:extLst>
          </p:cNvPr>
          <p:cNvSpPr/>
          <p:nvPr/>
        </p:nvSpPr>
        <p:spPr>
          <a:xfrm>
            <a:off x="7042260" y="2029540"/>
            <a:ext cx="1662567" cy="24622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Match 17/10/2017</a:t>
            </a:r>
          </a:p>
        </p:txBody>
      </p:sp>
      <p:sp>
        <p:nvSpPr>
          <p:cNvPr id="60" name="Triangle isocèle 59">
            <a:extLst>
              <a:ext uri="{FF2B5EF4-FFF2-40B4-BE49-F238E27FC236}">
                <a16:creationId xmlns:a16="http://schemas.microsoft.com/office/drawing/2014/main" xmlns="" id="{14CB3DAD-39A5-4266-B6ED-E82AD516A5C8}"/>
              </a:ext>
            </a:extLst>
          </p:cNvPr>
          <p:cNvSpPr/>
          <p:nvPr/>
        </p:nvSpPr>
        <p:spPr>
          <a:xfrm rot="10800000">
            <a:off x="8707314" y="2112414"/>
            <a:ext cx="114300" cy="10353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xmlns="" id="{F0DA94AC-27D2-4B32-AD43-25EA87BEEE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464986"/>
              </p:ext>
            </p:extLst>
          </p:nvPr>
        </p:nvGraphicFramePr>
        <p:xfrm>
          <a:off x="3310821" y="2291983"/>
          <a:ext cx="5645150" cy="2937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5029">
                  <a:extLst>
                    <a:ext uri="{9D8B030D-6E8A-4147-A177-3AD203B41FA5}">
                      <a16:colId xmlns:a16="http://schemas.microsoft.com/office/drawing/2014/main" xmlns="" val="3593911452"/>
                    </a:ext>
                  </a:extLst>
                </a:gridCol>
                <a:gridCol w="1019175">
                  <a:extLst>
                    <a:ext uri="{9D8B030D-6E8A-4147-A177-3AD203B41FA5}">
                      <a16:colId xmlns:a16="http://schemas.microsoft.com/office/drawing/2014/main" xmlns="" val="2726200460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xmlns="" val="2693362680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xmlns="" val="3408982391"/>
                    </a:ext>
                  </a:extLst>
                </a:gridCol>
                <a:gridCol w="974021">
                  <a:extLst>
                    <a:ext uri="{9D8B030D-6E8A-4147-A177-3AD203B41FA5}">
                      <a16:colId xmlns:a16="http://schemas.microsoft.com/office/drawing/2014/main" xmlns="" val="1551084752"/>
                    </a:ext>
                  </a:extLst>
                </a:gridCol>
              </a:tblGrid>
              <a:tr h="30834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solidFill>
                            <a:srgbClr val="5B9BD5"/>
                          </a:solidFill>
                        </a:rPr>
                        <a:t>Nom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solidFill>
                            <a:srgbClr val="5B9BD5"/>
                          </a:solidFill>
                        </a:rPr>
                        <a:t>Vitesse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solidFill>
                            <a:srgbClr val="5B9BD5"/>
                          </a:solidFill>
                        </a:rPr>
                        <a:t>Distance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solidFill>
                            <a:srgbClr val="5B9BD5"/>
                          </a:solidFill>
                        </a:rPr>
                        <a:t>Temps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err="1">
                          <a:solidFill>
                            <a:srgbClr val="5B9BD5"/>
                          </a:solidFill>
                        </a:rPr>
                        <a:t>Fréq</a:t>
                      </a:r>
                      <a:r>
                        <a:rPr lang="fr-FR" sz="1200" dirty="0">
                          <a:solidFill>
                            <a:srgbClr val="5B9BD5"/>
                          </a:solidFill>
                        </a:rPr>
                        <a:t>. </a:t>
                      </a:r>
                      <a:r>
                        <a:rPr lang="fr-FR" sz="1200" dirty="0" err="1">
                          <a:solidFill>
                            <a:srgbClr val="5B9BD5"/>
                          </a:solidFill>
                        </a:rPr>
                        <a:t>Card</a:t>
                      </a:r>
                      <a:endParaRPr lang="fr-FR" sz="1200" dirty="0">
                        <a:solidFill>
                          <a:srgbClr val="5B9BD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36986215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solidFill>
                            <a:schemeClr val="bg1"/>
                          </a:solidFill>
                        </a:rPr>
                        <a:t>23,1 km/h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solidFill>
                            <a:schemeClr val="bg1"/>
                          </a:solidFill>
                        </a:rPr>
                        <a:t>9 863 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solidFill>
                            <a:schemeClr val="bg1"/>
                          </a:solidFill>
                        </a:rPr>
                        <a:t>00:19:52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solidFill>
                            <a:schemeClr val="bg1"/>
                          </a:solidFill>
                        </a:rPr>
                        <a:t>119 bpm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68968955"/>
                  </a:ext>
                </a:extLst>
              </a:tr>
              <a:tr h="657225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solidFill>
                            <a:schemeClr val="bg1"/>
                          </a:solidFill>
                        </a:rPr>
                        <a:t>18,2 km/h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solidFill>
                            <a:schemeClr val="bg1"/>
                          </a:solidFill>
                        </a:rPr>
                        <a:t>15 238 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solidFill>
                            <a:schemeClr val="bg1"/>
                          </a:solidFill>
                        </a:rPr>
                        <a:t>00:42:36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solidFill>
                            <a:schemeClr val="bg1"/>
                          </a:solidFill>
                        </a:rPr>
                        <a:t>103 bpm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23046840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solidFill>
                            <a:schemeClr val="bg1"/>
                          </a:solidFill>
                        </a:rPr>
                        <a:t>21,0 km/h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solidFill>
                            <a:schemeClr val="bg1"/>
                          </a:solidFill>
                        </a:rPr>
                        <a:t>8 635 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solidFill>
                            <a:schemeClr val="bg1"/>
                          </a:solidFill>
                        </a:rPr>
                        <a:t>00:17:21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solidFill>
                            <a:schemeClr val="bg1"/>
                          </a:solidFill>
                        </a:rPr>
                        <a:t>108 bpm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11606605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solidFill>
                            <a:schemeClr val="bg1"/>
                          </a:solidFill>
                        </a:rPr>
                        <a:t>24,9 km/h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solidFill>
                            <a:schemeClr val="bg1"/>
                          </a:solidFill>
                        </a:rPr>
                        <a:t>5 147 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solidFill>
                            <a:schemeClr val="bg1"/>
                          </a:solidFill>
                        </a:rPr>
                        <a:t>00:12:07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solidFill>
                            <a:schemeClr val="bg1"/>
                          </a:solidFill>
                        </a:rPr>
                        <a:t>127 bpm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03165712"/>
                  </a:ext>
                </a:extLst>
              </a:tr>
            </a:tbl>
          </a:graphicData>
        </a:graphic>
      </p:graphicFrame>
      <p:pic>
        <p:nvPicPr>
          <p:cNvPr id="31" name="Image 30">
            <a:extLst>
              <a:ext uri="{FF2B5EF4-FFF2-40B4-BE49-F238E27FC236}">
                <a16:creationId xmlns:a16="http://schemas.microsoft.com/office/drawing/2014/main" xmlns="" id="{B7B56361-B41B-4841-83D4-FF5BDC7299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130" y="1583329"/>
            <a:ext cx="376372" cy="37637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D9A781DA-D0D6-430E-BE5C-B24694F4C59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336" y="1660252"/>
            <a:ext cx="204361" cy="204361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xmlns="" id="{65A6345E-11BC-4D09-874C-080C87CC2C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573" y="1592744"/>
            <a:ext cx="342855" cy="34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95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806" y="1150975"/>
            <a:ext cx="7100206" cy="4533988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B7AB6B61-7493-4B2C-BFE3-6AE6BE0E0501}"/>
              </a:ext>
            </a:extLst>
          </p:cNvPr>
          <p:cNvSpPr/>
          <p:nvPr/>
        </p:nvSpPr>
        <p:spPr>
          <a:xfrm>
            <a:off x="3111352" y="1559530"/>
            <a:ext cx="5911703" cy="3710763"/>
          </a:xfrm>
          <a:prstGeom prst="rect">
            <a:avLst/>
          </a:prstGeom>
          <a:gradFill flip="none" rotWithShape="1">
            <a:gsLst>
              <a:gs pos="0">
                <a:srgbClr val="1F4E79"/>
              </a:gs>
              <a:gs pos="97000">
                <a:schemeClr val="tx1">
                  <a:lumMod val="85000"/>
                  <a:lumOff val="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solidFill>
            <a:srgbClr val="677587"/>
          </a:solidFill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chemeClr val="bg1">
                    <a:lumMod val="95000"/>
                  </a:schemeClr>
                </a:solidFill>
                <a:latin typeface="Roboto Lt" pitchFamily="2" charset="0"/>
                <a:ea typeface="Roboto Lt" pitchFamily="2" charset="0"/>
              </a:rPr>
              <a:t>Dialog_DeleteSession</a:t>
            </a:r>
            <a:endParaRPr lang="fr-FR" sz="1400" dirty="0">
              <a:solidFill>
                <a:schemeClr val="bg1">
                  <a:lumMod val="95000"/>
                </a:schemeClr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11352" y="1559530"/>
            <a:ext cx="5911703" cy="438577"/>
          </a:xfrm>
          <a:prstGeom prst="rect">
            <a:avLst/>
          </a:prstGeom>
          <a:solidFill>
            <a:srgbClr val="2336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771" y="1646134"/>
            <a:ext cx="271431" cy="271431"/>
          </a:xfrm>
          <a:prstGeom prst="rect">
            <a:avLst/>
          </a:prstGeom>
        </p:spPr>
      </p:pic>
      <p:sp>
        <p:nvSpPr>
          <p:cNvPr id="85" name="ZoneTexte 84">
            <a:extLst>
              <a:ext uri="{FF2B5EF4-FFF2-40B4-BE49-F238E27FC236}">
                <a16:creationId xmlns:a16="http://schemas.microsoft.com/office/drawing/2014/main" xmlns="" id="{A24B8C58-4B19-4E54-93F5-D35A40CF0982}"/>
              </a:ext>
            </a:extLst>
          </p:cNvPr>
          <p:cNvSpPr txBox="1"/>
          <p:nvPr/>
        </p:nvSpPr>
        <p:spPr>
          <a:xfrm>
            <a:off x="3444962" y="1566871"/>
            <a:ext cx="2181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Session</a:t>
            </a:r>
          </a:p>
        </p:txBody>
      </p:sp>
      <p:pic>
        <p:nvPicPr>
          <p:cNvPr id="91" name="Picture 2" descr="Résultat de recherche d'images pour &quot;Jean françois ladonne&quot;">
            <a:extLst>
              <a:ext uri="{FF2B5EF4-FFF2-40B4-BE49-F238E27FC236}">
                <a16:creationId xmlns:a16="http://schemas.microsoft.com/office/drawing/2014/main" xmlns="" id="{F648ED21-B0DE-4828-9665-7DAB263CA5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3" b="19807"/>
          <a:stretch/>
        </p:blipFill>
        <p:spPr bwMode="auto">
          <a:xfrm>
            <a:off x="3325872" y="2707183"/>
            <a:ext cx="508146" cy="50814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xmlns="" id="{62823FD6-5C11-4A7D-816B-B65926D18B01}"/>
              </a:ext>
            </a:extLst>
          </p:cNvPr>
          <p:cNvCxnSpPr/>
          <p:nvPr/>
        </p:nvCxnSpPr>
        <p:spPr>
          <a:xfrm flipV="1">
            <a:off x="3320346" y="3295063"/>
            <a:ext cx="5472329" cy="0"/>
          </a:xfrm>
          <a:prstGeom prst="line">
            <a:avLst/>
          </a:prstGeom>
          <a:ln>
            <a:solidFill>
              <a:srgbClr val="6775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ZoneTexte 91">
            <a:extLst>
              <a:ext uri="{FF2B5EF4-FFF2-40B4-BE49-F238E27FC236}">
                <a16:creationId xmlns:a16="http://schemas.microsoft.com/office/drawing/2014/main" xmlns="" id="{A9675069-6672-4ED8-9EDB-B1DA754BCF71}"/>
              </a:ext>
            </a:extLst>
          </p:cNvPr>
          <p:cNvSpPr txBox="1"/>
          <p:nvPr/>
        </p:nvSpPr>
        <p:spPr>
          <a:xfrm>
            <a:off x="3845129" y="2758036"/>
            <a:ext cx="1045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Jean-François 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Ladonne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xmlns="" id="{21656B0A-5CC3-466B-9ADF-363AB82793EF}"/>
              </a:ext>
            </a:extLst>
          </p:cNvPr>
          <p:cNvSpPr/>
          <p:nvPr/>
        </p:nvSpPr>
        <p:spPr>
          <a:xfrm>
            <a:off x="3314761" y="3390412"/>
            <a:ext cx="519257" cy="5081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0" name="Image 7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913" y="3432338"/>
            <a:ext cx="383092" cy="383092"/>
          </a:xfrm>
          <a:prstGeom prst="rect">
            <a:avLst/>
          </a:prstGeom>
        </p:spPr>
      </p:pic>
      <p:cxnSp>
        <p:nvCxnSpPr>
          <p:cNvPr id="93" name="Connecteur droit 92">
            <a:extLst>
              <a:ext uri="{FF2B5EF4-FFF2-40B4-BE49-F238E27FC236}">
                <a16:creationId xmlns:a16="http://schemas.microsoft.com/office/drawing/2014/main" xmlns="" id="{EB9920DB-261C-47B8-B642-C9206224AB56}"/>
              </a:ext>
            </a:extLst>
          </p:cNvPr>
          <p:cNvCxnSpPr/>
          <p:nvPr/>
        </p:nvCxnSpPr>
        <p:spPr>
          <a:xfrm flipV="1">
            <a:off x="3314761" y="3952308"/>
            <a:ext cx="5472329" cy="0"/>
          </a:xfrm>
          <a:prstGeom prst="line">
            <a:avLst/>
          </a:prstGeom>
          <a:ln>
            <a:solidFill>
              <a:srgbClr val="6775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ZoneTexte 95">
            <a:extLst>
              <a:ext uri="{FF2B5EF4-FFF2-40B4-BE49-F238E27FC236}">
                <a16:creationId xmlns:a16="http://schemas.microsoft.com/office/drawing/2014/main" xmlns="" id="{BC278825-FEE4-4424-94E4-F436C002C607}"/>
              </a:ext>
            </a:extLst>
          </p:cNvPr>
          <p:cNvSpPr txBox="1"/>
          <p:nvPr/>
        </p:nvSpPr>
        <p:spPr>
          <a:xfrm>
            <a:off x="3843724" y="3442879"/>
            <a:ext cx="720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Arnaud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Ladrange</a:t>
            </a:r>
            <a:endParaRPr lang="fr-FR" sz="9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xmlns="" id="{EDA19D42-AC20-4DE4-9FB8-6A04706E4332}"/>
              </a:ext>
            </a:extLst>
          </p:cNvPr>
          <p:cNvSpPr/>
          <p:nvPr/>
        </p:nvSpPr>
        <p:spPr>
          <a:xfrm>
            <a:off x="3309176" y="4047657"/>
            <a:ext cx="519257" cy="5081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3" name="Image 112">
            <a:extLst>
              <a:ext uri="{FF2B5EF4-FFF2-40B4-BE49-F238E27FC236}">
                <a16:creationId xmlns:a16="http://schemas.microsoft.com/office/drawing/2014/main" xmlns="" id="{EF26E043-31A5-4E9D-8375-F47B082F89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328" y="4089583"/>
            <a:ext cx="383092" cy="383092"/>
          </a:xfrm>
          <a:prstGeom prst="rect">
            <a:avLst/>
          </a:prstGeom>
        </p:spPr>
      </p:pic>
      <p:sp>
        <p:nvSpPr>
          <p:cNvPr id="114" name="ZoneTexte 113">
            <a:extLst>
              <a:ext uri="{FF2B5EF4-FFF2-40B4-BE49-F238E27FC236}">
                <a16:creationId xmlns:a16="http://schemas.microsoft.com/office/drawing/2014/main" xmlns="" id="{EED2655B-6AE4-4DEF-9FDD-0891DF3971D0}"/>
              </a:ext>
            </a:extLst>
          </p:cNvPr>
          <p:cNvSpPr txBox="1"/>
          <p:nvPr/>
        </p:nvSpPr>
        <p:spPr>
          <a:xfrm>
            <a:off x="3351806" y="4178470"/>
            <a:ext cx="3878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Roboto"/>
              </a:rPr>
              <a:t>18</a:t>
            </a:r>
          </a:p>
        </p:txBody>
      </p:sp>
      <p:cxnSp>
        <p:nvCxnSpPr>
          <p:cNvPr id="118" name="Connecteur droit 117">
            <a:extLst>
              <a:ext uri="{FF2B5EF4-FFF2-40B4-BE49-F238E27FC236}">
                <a16:creationId xmlns:a16="http://schemas.microsoft.com/office/drawing/2014/main" xmlns="" id="{09C6E5DE-17B4-4F78-9AC9-16C74159A1D8}"/>
              </a:ext>
            </a:extLst>
          </p:cNvPr>
          <p:cNvCxnSpPr/>
          <p:nvPr/>
        </p:nvCxnSpPr>
        <p:spPr>
          <a:xfrm flipV="1">
            <a:off x="3309176" y="4609553"/>
            <a:ext cx="5472329" cy="0"/>
          </a:xfrm>
          <a:prstGeom prst="line">
            <a:avLst/>
          </a:prstGeom>
          <a:ln>
            <a:solidFill>
              <a:srgbClr val="6775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ZoneTexte 118">
            <a:extLst>
              <a:ext uri="{FF2B5EF4-FFF2-40B4-BE49-F238E27FC236}">
                <a16:creationId xmlns:a16="http://schemas.microsoft.com/office/drawing/2014/main" xmlns="" id="{F767A2E9-D253-4127-AC3C-05B43ABCB068}"/>
              </a:ext>
            </a:extLst>
          </p:cNvPr>
          <p:cNvSpPr txBox="1"/>
          <p:nvPr/>
        </p:nvSpPr>
        <p:spPr>
          <a:xfrm>
            <a:off x="3835942" y="4078668"/>
            <a:ext cx="903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Alfred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Jeanking</a:t>
            </a:r>
          </a:p>
        </p:txBody>
      </p:sp>
      <p:sp>
        <p:nvSpPr>
          <p:cNvPr id="137" name="Ellipse 136">
            <a:extLst>
              <a:ext uri="{FF2B5EF4-FFF2-40B4-BE49-F238E27FC236}">
                <a16:creationId xmlns:a16="http://schemas.microsoft.com/office/drawing/2014/main" xmlns="" id="{E86EEDDA-3D2F-4C80-9C83-1972192C6D1E}"/>
              </a:ext>
            </a:extLst>
          </p:cNvPr>
          <p:cNvSpPr/>
          <p:nvPr/>
        </p:nvSpPr>
        <p:spPr>
          <a:xfrm>
            <a:off x="3314761" y="4684873"/>
            <a:ext cx="519257" cy="5081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8" name="Image 137">
            <a:extLst>
              <a:ext uri="{FF2B5EF4-FFF2-40B4-BE49-F238E27FC236}">
                <a16:creationId xmlns:a16="http://schemas.microsoft.com/office/drawing/2014/main" xmlns="" id="{79A2ED0A-1253-48B1-B35E-7AB5049DD1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913" y="4726799"/>
            <a:ext cx="383092" cy="383092"/>
          </a:xfrm>
          <a:prstGeom prst="rect">
            <a:avLst/>
          </a:prstGeom>
        </p:spPr>
      </p:pic>
      <p:sp>
        <p:nvSpPr>
          <p:cNvPr id="142" name="ZoneTexte 141">
            <a:extLst>
              <a:ext uri="{FF2B5EF4-FFF2-40B4-BE49-F238E27FC236}">
                <a16:creationId xmlns:a16="http://schemas.microsoft.com/office/drawing/2014/main" xmlns="" id="{30D7DD07-AB49-410E-B230-A268BA792A51}"/>
              </a:ext>
            </a:extLst>
          </p:cNvPr>
          <p:cNvSpPr txBox="1"/>
          <p:nvPr/>
        </p:nvSpPr>
        <p:spPr>
          <a:xfrm>
            <a:off x="3410731" y="4815686"/>
            <a:ext cx="1963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Roboto"/>
              </a:rPr>
              <a:t>9</a:t>
            </a:r>
          </a:p>
        </p:txBody>
      </p:sp>
      <p:sp>
        <p:nvSpPr>
          <p:cNvPr id="146" name="ZoneTexte 145">
            <a:extLst>
              <a:ext uri="{FF2B5EF4-FFF2-40B4-BE49-F238E27FC236}">
                <a16:creationId xmlns:a16="http://schemas.microsoft.com/office/drawing/2014/main" xmlns="" id="{9BF3C7C2-8063-41E3-AC17-79D806562A79}"/>
              </a:ext>
            </a:extLst>
          </p:cNvPr>
          <p:cNvSpPr txBox="1"/>
          <p:nvPr/>
        </p:nvSpPr>
        <p:spPr>
          <a:xfrm>
            <a:off x="3843724" y="4735913"/>
            <a:ext cx="570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Alexis 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Lamy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xmlns="" id="{E45EA514-1056-4265-9B55-64556DF7FE12}"/>
              </a:ext>
            </a:extLst>
          </p:cNvPr>
          <p:cNvSpPr txBox="1"/>
          <p:nvPr/>
        </p:nvSpPr>
        <p:spPr>
          <a:xfrm>
            <a:off x="3380442" y="3521374"/>
            <a:ext cx="3878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Roboto"/>
              </a:rPr>
              <a:t>6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8062347A-29A8-475A-B8EC-7B301C0C2C7C}"/>
              </a:ext>
            </a:extLst>
          </p:cNvPr>
          <p:cNvSpPr/>
          <p:nvPr/>
        </p:nvSpPr>
        <p:spPr>
          <a:xfrm>
            <a:off x="7042260" y="2029540"/>
            <a:ext cx="1662567" cy="24622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Match 17/10/2017</a:t>
            </a:r>
          </a:p>
        </p:txBody>
      </p:sp>
      <p:sp>
        <p:nvSpPr>
          <p:cNvPr id="60" name="Triangle isocèle 59">
            <a:extLst>
              <a:ext uri="{FF2B5EF4-FFF2-40B4-BE49-F238E27FC236}">
                <a16:creationId xmlns:a16="http://schemas.microsoft.com/office/drawing/2014/main" xmlns="" id="{14CB3DAD-39A5-4266-B6ED-E82AD516A5C8}"/>
              </a:ext>
            </a:extLst>
          </p:cNvPr>
          <p:cNvSpPr/>
          <p:nvPr/>
        </p:nvSpPr>
        <p:spPr>
          <a:xfrm rot="10800000">
            <a:off x="8707314" y="2112414"/>
            <a:ext cx="114300" cy="10353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xmlns="" id="{F0DA94AC-27D2-4B32-AD43-25EA87BEEEA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10821" y="2291983"/>
          <a:ext cx="5645150" cy="2937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5029">
                  <a:extLst>
                    <a:ext uri="{9D8B030D-6E8A-4147-A177-3AD203B41FA5}">
                      <a16:colId xmlns:a16="http://schemas.microsoft.com/office/drawing/2014/main" xmlns="" val="3593911452"/>
                    </a:ext>
                  </a:extLst>
                </a:gridCol>
                <a:gridCol w="1019175">
                  <a:extLst>
                    <a:ext uri="{9D8B030D-6E8A-4147-A177-3AD203B41FA5}">
                      <a16:colId xmlns:a16="http://schemas.microsoft.com/office/drawing/2014/main" xmlns="" val="2726200460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xmlns="" val="2693362680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xmlns="" val="3408982391"/>
                    </a:ext>
                  </a:extLst>
                </a:gridCol>
                <a:gridCol w="974021">
                  <a:extLst>
                    <a:ext uri="{9D8B030D-6E8A-4147-A177-3AD203B41FA5}">
                      <a16:colId xmlns:a16="http://schemas.microsoft.com/office/drawing/2014/main" xmlns="" val="1551084752"/>
                    </a:ext>
                  </a:extLst>
                </a:gridCol>
              </a:tblGrid>
              <a:tr h="30834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solidFill>
                            <a:srgbClr val="5B9BD5"/>
                          </a:solidFill>
                        </a:rPr>
                        <a:t>Nom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solidFill>
                            <a:srgbClr val="5B9BD5"/>
                          </a:solidFill>
                        </a:rPr>
                        <a:t>Vitesse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solidFill>
                            <a:srgbClr val="5B9BD5"/>
                          </a:solidFill>
                        </a:rPr>
                        <a:t>Distance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solidFill>
                            <a:srgbClr val="5B9BD5"/>
                          </a:solidFill>
                        </a:rPr>
                        <a:t>Temps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err="1">
                          <a:solidFill>
                            <a:srgbClr val="5B9BD5"/>
                          </a:solidFill>
                        </a:rPr>
                        <a:t>Fréq</a:t>
                      </a:r>
                      <a:r>
                        <a:rPr lang="fr-FR" sz="1200" dirty="0">
                          <a:solidFill>
                            <a:srgbClr val="5B9BD5"/>
                          </a:solidFill>
                        </a:rPr>
                        <a:t>. </a:t>
                      </a:r>
                      <a:r>
                        <a:rPr lang="fr-FR" sz="1200" dirty="0" err="1">
                          <a:solidFill>
                            <a:srgbClr val="5B9BD5"/>
                          </a:solidFill>
                        </a:rPr>
                        <a:t>Card</a:t>
                      </a:r>
                      <a:endParaRPr lang="fr-FR" sz="1200" dirty="0">
                        <a:solidFill>
                          <a:srgbClr val="5B9BD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36986215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solidFill>
                            <a:schemeClr val="bg1"/>
                          </a:solidFill>
                        </a:rPr>
                        <a:t>23,1 km/h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solidFill>
                            <a:schemeClr val="bg1"/>
                          </a:solidFill>
                        </a:rPr>
                        <a:t>9 863 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solidFill>
                            <a:schemeClr val="bg1"/>
                          </a:solidFill>
                        </a:rPr>
                        <a:t>00:19:52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solidFill>
                            <a:schemeClr val="bg1"/>
                          </a:solidFill>
                        </a:rPr>
                        <a:t>119 bpm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68968955"/>
                  </a:ext>
                </a:extLst>
              </a:tr>
              <a:tr h="657225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solidFill>
                            <a:schemeClr val="bg1"/>
                          </a:solidFill>
                        </a:rPr>
                        <a:t>18,2 km/h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solidFill>
                            <a:schemeClr val="bg1"/>
                          </a:solidFill>
                        </a:rPr>
                        <a:t>15 238 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solidFill>
                            <a:schemeClr val="bg1"/>
                          </a:solidFill>
                        </a:rPr>
                        <a:t>00:42:36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solidFill>
                            <a:schemeClr val="bg1"/>
                          </a:solidFill>
                        </a:rPr>
                        <a:t>103 bpm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23046840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solidFill>
                            <a:schemeClr val="bg1"/>
                          </a:solidFill>
                        </a:rPr>
                        <a:t>21,0 km/h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solidFill>
                            <a:schemeClr val="bg1"/>
                          </a:solidFill>
                        </a:rPr>
                        <a:t>8 635 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solidFill>
                            <a:schemeClr val="bg1"/>
                          </a:solidFill>
                        </a:rPr>
                        <a:t>00:17:21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solidFill>
                            <a:schemeClr val="bg1"/>
                          </a:solidFill>
                        </a:rPr>
                        <a:t>108 bpm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11606605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solidFill>
                            <a:schemeClr val="bg1"/>
                          </a:solidFill>
                        </a:rPr>
                        <a:t>24,9 km/h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solidFill>
                            <a:schemeClr val="bg1"/>
                          </a:solidFill>
                        </a:rPr>
                        <a:t>5 147 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solidFill>
                            <a:schemeClr val="bg1"/>
                          </a:solidFill>
                        </a:rPr>
                        <a:t>00:12:07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solidFill>
                            <a:schemeClr val="bg1"/>
                          </a:solidFill>
                        </a:rPr>
                        <a:t>127 bpm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03165712"/>
                  </a:ext>
                </a:extLst>
              </a:tr>
            </a:tbl>
          </a:graphicData>
        </a:graphic>
      </p:graphicFrame>
      <p:pic>
        <p:nvPicPr>
          <p:cNvPr id="31" name="Image 30">
            <a:extLst>
              <a:ext uri="{FF2B5EF4-FFF2-40B4-BE49-F238E27FC236}">
                <a16:creationId xmlns:a16="http://schemas.microsoft.com/office/drawing/2014/main" xmlns="" id="{B7B56361-B41B-4841-83D4-FF5BDC7299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130" y="1583329"/>
            <a:ext cx="376372" cy="37637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D9A781DA-D0D6-430E-BE5C-B24694F4C59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336" y="1660252"/>
            <a:ext cx="204361" cy="204361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xmlns="" id="{65A6345E-11BC-4D09-874C-080C87CC2C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573" y="1592744"/>
            <a:ext cx="342855" cy="342855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BB86F9C0-9788-447B-8475-6942B84BFCF9}"/>
              </a:ext>
            </a:extLst>
          </p:cNvPr>
          <p:cNvSpPr/>
          <p:nvPr/>
        </p:nvSpPr>
        <p:spPr>
          <a:xfrm>
            <a:off x="3107376" y="1559530"/>
            <a:ext cx="5971427" cy="380495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7582737B-8B50-4D79-8B93-0FF91BEFEB39}"/>
              </a:ext>
            </a:extLst>
          </p:cNvPr>
          <p:cNvSpPr/>
          <p:nvPr/>
        </p:nvSpPr>
        <p:spPr>
          <a:xfrm>
            <a:off x="4812855" y="2826629"/>
            <a:ext cx="2629065" cy="1219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xmlns="" id="{2CEBA80C-E574-41F7-9698-9D0A706476F2}"/>
              </a:ext>
            </a:extLst>
          </p:cNvPr>
          <p:cNvSpPr txBox="1"/>
          <p:nvPr/>
        </p:nvSpPr>
        <p:spPr>
          <a:xfrm>
            <a:off x="4812854" y="2824316"/>
            <a:ext cx="1929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Supprimer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10FC9E5E-27AE-4587-9629-D619298ED2A6}"/>
              </a:ext>
            </a:extLst>
          </p:cNvPr>
          <p:cNvSpPr txBox="1"/>
          <p:nvPr/>
        </p:nvSpPr>
        <p:spPr>
          <a:xfrm>
            <a:off x="5019810" y="3224077"/>
            <a:ext cx="2196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Vous allez supprimer la session. Êtes-vous sûr ?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xmlns="" id="{B7319227-6871-4BEB-A973-57D3BB0E5C74}"/>
              </a:ext>
            </a:extLst>
          </p:cNvPr>
          <p:cNvSpPr txBox="1"/>
          <p:nvPr/>
        </p:nvSpPr>
        <p:spPr>
          <a:xfrm>
            <a:off x="4812854" y="3736339"/>
            <a:ext cx="2629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b="1" dirty="0">
                <a:solidFill>
                  <a:srgbClr val="5B9BD5"/>
                </a:solidFill>
                <a:latin typeface="Roboto" pitchFamily="2" charset="0"/>
                <a:ea typeface="Roboto" pitchFamily="2" charset="0"/>
              </a:rPr>
              <a:t>Annuler     Confirmer</a:t>
            </a:r>
          </a:p>
        </p:txBody>
      </p:sp>
    </p:spTree>
    <p:extLst>
      <p:ext uri="{BB962C8B-B14F-4D97-AF65-F5344CB8AC3E}">
        <p14:creationId xmlns:p14="http://schemas.microsoft.com/office/powerpoint/2010/main" val="3126499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806" y="1150975"/>
            <a:ext cx="7100206" cy="4533988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B7AB6B61-7493-4B2C-BFE3-6AE6BE0E0501}"/>
              </a:ext>
            </a:extLst>
          </p:cNvPr>
          <p:cNvSpPr/>
          <p:nvPr/>
        </p:nvSpPr>
        <p:spPr>
          <a:xfrm>
            <a:off x="3111352" y="1559530"/>
            <a:ext cx="5911703" cy="3710763"/>
          </a:xfrm>
          <a:prstGeom prst="rect">
            <a:avLst/>
          </a:prstGeom>
          <a:gradFill flip="none" rotWithShape="1">
            <a:gsLst>
              <a:gs pos="0">
                <a:srgbClr val="1F4E79"/>
              </a:gs>
              <a:gs pos="97000">
                <a:schemeClr val="tx1">
                  <a:lumMod val="85000"/>
                  <a:lumOff val="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solidFill>
            <a:srgbClr val="677587"/>
          </a:solidFill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chemeClr val="bg1">
                    <a:lumMod val="95000"/>
                  </a:schemeClr>
                </a:solidFill>
                <a:latin typeface="Roboto Lt" pitchFamily="2" charset="0"/>
                <a:ea typeface="Roboto Lt" pitchFamily="2" charset="0"/>
              </a:rPr>
              <a:t>Dialog_SetNameSession</a:t>
            </a:r>
            <a:endParaRPr lang="fr-FR" sz="1400" dirty="0">
              <a:solidFill>
                <a:schemeClr val="bg1">
                  <a:lumMod val="95000"/>
                </a:schemeClr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11352" y="1559530"/>
            <a:ext cx="5911703" cy="438577"/>
          </a:xfrm>
          <a:prstGeom prst="rect">
            <a:avLst/>
          </a:prstGeom>
          <a:solidFill>
            <a:srgbClr val="2336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771" y="1646134"/>
            <a:ext cx="271431" cy="271431"/>
          </a:xfrm>
          <a:prstGeom prst="rect">
            <a:avLst/>
          </a:prstGeom>
        </p:spPr>
      </p:pic>
      <p:sp>
        <p:nvSpPr>
          <p:cNvPr id="85" name="ZoneTexte 84">
            <a:extLst>
              <a:ext uri="{FF2B5EF4-FFF2-40B4-BE49-F238E27FC236}">
                <a16:creationId xmlns:a16="http://schemas.microsoft.com/office/drawing/2014/main" xmlns="" id="{A24B8C58-4B19-4E54-93F5-D35A40CF0982}"/>
              </a:ext>
            </a:extLst>
          </p:cNvPr>
          <p:cNvSpPr txBox="1"/>
          <p:nvPr/>
        </p:nvSpPr>
        <p:spPr>
          <a:xfrm>
            <a:off x="3444962" y="1566871"/>
            <a:ext cx="2181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Session</a:t>
            </a:r>
          </a:p>
        </p:txBody>
      </p:sp>
      <p:pic>
        <p:nvPicPr>
          <p:cNvPr id="91" name="Picture 2" descr="Résultat de recherche d'images pour &quot;Jean françois ladonne&quot;">
            <a:extLst>
              <a:ext uri="{FF2B5EF4-FFF2-40B4-BE49-F238E27FC236}">
                <a16:creationId xmlns:a16="http://schemas.microsoft.com/office/drawing/2014/main" xmlns="" id="{F648ED21-B0DE-4828-9665-7DAB263CA5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3" b="19807"/>
          <a:stretch/>
        </p:blipFill>
        <p:spPr bwMode="auto">
          <a:xfrm>
            <a:off x="3325872" y="2707183"/>
            <a:ext cx="508146" cy="50814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xmlns="" id="{62823FD6-5C11-4A7D-816B-B65926D18B01}"/>
              </a:ext>
            </a:extLst>
          </p:cNvPr>
          <p:cNvCxnSpPr/>
          <p:nvPr/>
        </p:nvCxnSpPr>
        <p:spPr>
          <a:xfrm flipV="1">
            <a:off x="3320346" y="3295063"/>
            <a:ext cx="5472329" cy="0"/>
          </a:xfrm>
          <a:prstGeom prst="line">
            <a:avLst/>
          </a:prstGeom>
          <a:ln>
            <a:solidFill>
              <a:srgbClr val="6775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ZoneTexte 91">
            <a:extLst>
              <a:ext uri="{FF2B5EF4-FFF2-40B4-BE49-F238E27FC236}">
                <a16:creationId xmlns:a16="http://schemas.microsoft.com/office/drawing/2014/main" xmlns="" id="{A9675069-6672-4ED8-9EDB-B1DA754BCF71}"/>
              </a:ext>
            </a:extLst>
          </p:cNvPr>
          <p:cNvSpPr txBox="1"/>
          <p:nvPr/>
        </p:nvSpPr>
        <p:spPr>
          <a:xfrm>
            <a:off x="3845129" y="2758036"/>
            <a:ext cx="1045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Jean-François 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Ladonne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xmlns="" id="{21656B0A-5CC3-466B-9ADF-363AB82793EF}"/>
              </a:ext>
            </a:extLst>
          </p:cNvPr>
          <p:cNvSpPr/>
          <p:nvPr/>
        </p:nvSpPr>
        <p:spPr>
          <a:xfrm>
            <a:off x="3314761" y="3390412"/>
            <a:ext cx="519257" cy="5081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0" name="Image 7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913" y="3432338"/>
            <a:ext cx="383092" cy="383092"/>
          </a:xfrm>
          <a:prstGeom prst="rect">
            <a:avLst/>
          </a:prstGeom>
        </p:spPr>
      </p:pic>
      <p:cxnSp>
        <p:nvCxnSpPr>
          <p:cNvPr id="93" name="Connecteur droit 92">
            <a:extLst>
              <a:ext uri="{FF2B5EF4-FFF2-40B4-BE49-F238E27FC236}">
                <a16:creationId xmlns:a16="http://schemas.microsoft.com/office/drawing/2014/main" xmlns="" id="{EB9920DB-261C-47B8-B642-C9206224AB56}"/>
              </a:ext>
            </a:extLst>
          </p:cNvPr>
          <p:cNvCxnSpPr/>
          <p:nvPr/>
        </p:nvCxnSpPr>
        <p:spPr>
          <a:xfrm flipV="1">
            <a:off x="3314761" y="3952308"/>
            <a:ext cx="5472329" cy="0"/>
          </a:xfrm>
          <a:prstGeom prst="line">
            <a:avLst/>
          </a:prstGeom>
          <a:ln>
            <a:solidFill>
              <a:srgbClr val="6775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ZoneTexte 95">
            <a:extLst>
              <a:ext uri="{FF2B5EF4-FFF2-40B4-BE49-F238E27FC236}">
                <a16:creationId xmlns:a16="http://schemas.microsoft.com/office/drawing/2014/main" xmlns="" id="{BC278825-FEE4-4424-94E4-F436C002C607}"/>
              </a:ext>
            </a:extLst>
          </p:cNvPr>
          <p:cNvSpPr txBox="1"/>
          <p:nvPr/>
        </p:nvSpPr>
        <p:spPr>
          <a:xfrm>
            <a:off x="3843724" y="3442879"/>
            <a:ext cx="720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Arnaud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Ladrange</a:t>
            </a:r>
            <a:endParaRPr lang="fr-FR" sz="9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xmlns="" id="{EDA19D42-AC20-4DE4-9FB8-6A04706E4332}"/>
              </a:ext>
            </a:extLst>
          </p:cNvPr>
          <p:cNvSpPr/>
          <p:nvPr/>
        </p:nvSpPr>
        <p:spPr>
          <a:xfrm>
            <a:off x="3309176" y="4047657"/>
            <a:ext cx="519257" cy="5081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3" name="Image 112">
            <a:extLst>
              <a:ext uri="{FF2B5EF4-FFF2-40B4-BE49-F238E27FC236}">
                <a16:creationId xmlns:a16="http://schemas.microsoft.com/office/drawing/2014/main" xmlns="" id="{EF26E043-31A5-4E9D-8375-F47B082F89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328" y="4089583"/>
            <a:ext cx="383092" cy="383092"/>
          </a:xfrm>
          <a:prstGeom prst="rect">
            <a:avLst/>
          </a:prstGeom>
        </p:spPr>
      </p:pic>
      <p:sp>
        <p:nvSpPr>
          <p:cNvPr id="114" name="ZoneTexte 113">
            <a:extLst>
              <a:ext uri="{FF2B5EF4-FFF2-40B4-BE49-F238E27FC236}">
                <a16:creationId xmlns:a16="http://schemas.microsoft.com/office/drawing/2014/main" xmlns="" id="{EED2655B-6AE4-4DEF-9FDD-0891DF3971D0}"/>
              </a:ext>
            </a:extLst>
          </p:cNvPr>
          <p:cNvSpPr txBox="1"/>
          <p:nvPr/>
        </p:nvSpPr>
        <p:spPr>
          <a:xfrm>
            <a:off x="3351806" y="4178470"/>
            <a:ext cx="3878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Roboto"/>
              </a:rPr>
              <a:t>18</a:t>
            </a:r>
          </a:p>
        </p:txBody>
      </p:sp>
      <p:cxnSp>
        <p:nvCxnSpPr>
          <p:cNvPr id="118" name="Connecteur droit 117">
            <a:extLst>
              <a:ext uri="{FF2B5EF4-FFF2-40B4-BE49-F238E27FC236}">
                <a16:creationId xmlns:a16="http://schemas.microsoft.com/office/drawing/2014/main" xmlns="" id="{09C6E5DE-17B4-4F78-9AC9-16C74159A1D8}"/>
              </a:ext>
            </a:extLst>
          </p:cNvPr>
          <p:cNvCxnSpPr/>
          <p:nvPr/>
        </p:nvCxnSpPr>
        <p:spPr>
          <a:xfrm flipV="1">
            <a:off x="3309176" y="4609553"/>
            <a:ext cx="5472329" cy="0"/>
          </a:xfrm>
          <a:prstGeom prst="line">
            <a:avLst/>
          </a:prstGeom>
          <a:ln>
            <a:solidFill>
              <a:srgbClr val="6775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ZoneTexte 118">
            <a:extLst>
              <a:ext uri="{FF2B5EF4-FFF2-40B4-BE49-F238E27FC236}">
                <a16:creationId xmlns:a16="http://schemas.microsoft.com/office/drawing/2014/main" xmlns="" id="{F767A2E9-D253-4127-AC3C-05B43ABCB068}"/>
              </a:ext>
            </a:extLst>
          </p:cNvPr>
          <p:cNvSpPr txBox="1"/>
          <p:nvPr/>
        </p:nvSpPr>
        <p:spPr>
          <a:xfrm>
            <a:off x="3835942" y="4078668"/>
            <a:ext cx="903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Alfred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Jeanking</a:t>
            </a:r>
          </a:p>
        </p:txBody>
      </p:sp>
      <p:sp>
        <p:nvSpPr>
          <p:cNvPr id="137" name="Ellipse 136">
            <a:extLst>
              <a:ext uri="{FF2B5EF4-FFF2-40B4-BE49-F238E27FC236}">
                <a16:creationId xmlns:a16="http://schemas.microsoft.com/office/drawing/2014/main" xmlns="" id="{E86EEDDA-3D2F-4C80-9C83-1972192C6D1E}"/>
              </a:ext>
            </a:extLst>
          </p:cNvPr>
          <p:cNvSpPr/>
          <p:nvPr/>
        </p:nvSpPr>
        <p:spPr>
          <a:xfrm>
            <a:off x="3314761" y="4684873"/>
            <a:ext cx="519257" cy="5081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8" name="Image 137">
            <a:extLst>
              <a:ext uri="{FF2B5EF4-FFF2-40B4-BE49-F238E27FC236}">
                <a16:creationId xmlns:a16="http://schemas.microsoft.com/office/drawing/2014/main" xmlns="" id="{79A2ED0A-1253-48B1-B35E-7AB5049DD1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913" y="4726799"/>
            <a:ext cx="383092" cy="383092"/>
          </a:xfrm>
          <a:prstGeom prst="rect">
            <a:avLst/>
          </a:prstGeom>
        </p:spPr>
      </p:pic>
      <p:sp>
        <p:nvSpPr>
          <p:cNvPr id="142" name="ZoneTexte 141">
            <a:extLst>
              <a:ext uri="{FF2B5EF4-FFF2-40B4-BE49-F238E27FC236}">
                <a16:creationId xmlns:a16="http://schemas.microsoft.com/office/drawing/2014/main" xmlns="" id="{30D7DD07-AB49-410E-B230-A268BA792A51}"/>
              </a:ext>
            </a:extLst>
          </p:cNvPr>
          <p:cNvSpPr txBox="1"/>
          <p:nvPr/>
        </p:nvSpPr>
        <p:spPr>
          <a:xfrm>
            <a:off x="3410731" y="4815686"/>
            <a:ext cx="1963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Roboto"/>
              </a:rPr>
              <a:t>9</a:t>
            </a:r>
          </a:p>
        </p:txBody>
      </p:sp>
      <p:sp>
        <p:nvSpPr>
          <p:cNvPr id="146" name="ZoneTexte 145">
            <a:extLst>
              <a:ext uri="{FF2B5EF4-FFF2-40B4-BE49-F238E27FC236}">
                <a16:creationId xmlns:a16="http://schemas.microsoft.com/office/drawing/2014/main" xmlns="" id="{9BF3C7C2-8063-41E3-AC17-79D806562A79}"/>
              </a:ext>
            </a:extLst>
          </p:cNvPr>
          <p:cNvSpPr txBox="1"/>
          <p:nvPr/>
        </p:nvSpPr>
        <p:spPr>
          <a:xfrm>
            <a:off x="3843724" y="4735913"/>
            <a:ext cx="570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Alexis 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Lamy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xmlns="" id="{E45EA514-1056-4265-9B55-64556DF7FE12}"/>
              </a:ext>
            </a:extLst>
          </p:cNvPr>
          <p:cNvSpPr txBox="1"/>
          <p:nvPr/>
        </p:nvSpPr>
        <p:spPr>
          <a:xfrm>
            <a:off x="3380442" y="3521374"/>
            <a:ext cx="3878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Roboto"/>
              </a:rPr>
              <a:t>6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8062347A-29A8-475A-B8EC-7B301C0C2C7C}"/>
              </a:ext>
            </a:extLst>
          </p:cNvPr>
          <p:cNvSpPr/>
          <p:nvPr/>
        </p:nvSpPr>
        <p:spPr>
          <a:xfrm>
            <a:off x="7042260" y="2029540"/>
            <a:ext cx="1662567" cy="24622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Match 17/10/2017</a:t>
            </a:r>
          </a:p>
        </p:txBody>
      </p:sp>
      <p:sp>
        <p:nvSpPr>
          <p:cNvPr id="60" name="Triangle isocèle 59">
            <a:extLst>
              <a:ext uri="{FF2B5EF4-FFF2-40B4-BE49-F238E27FC236}">
                <a16:creationId xmlns:a16="http://schemas.microsoft.com/office/drawing/2014/main" xmlns="" id="{14CB3DAD-39A5-4266-B6ED-E82AD516A5C8}"/>
              </a:ext>
            </a:extLst>
          </p:cNvPr>
          <p:cNvSpPr/>
          <p:nvPr/>
        </p:nvSpPr>
        <p:spPr>
          <a:xfrm rot="10800000">
            <a:off x="8707314" y="2112414"/>
            <a:ext cx="114300" cy="10353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xmlns="" id="{F0DA94AC-27D2-4B32-AD43-25EA87BEEEA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10821" y="2291983"/>
          <a:ext cx="5645150" cy="2937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5029">
                  <a:extLst>
                    <a:ext uri="{9D8B030D-6E8A-4147-A177-3AD203B41FA5}">
                      <a16:colId xmlns:a16="http://schemas.microsoft.com/office/drawing/2014/main" xmlns="" val="3593911452"/>
                    </a:ext>
                  </a:extLst>
                </a:gridCol>
                <a:gridCol w="1019175">
                  <a:extLst>
                    <a:ext uri="{9D8B030D-6E8A-4147-A177-3AD203B41FA5}">
                      <a16:colId xmlns:a16="http://schemas.microsoft.com/office/drawing/2014/main" xmlns="" val="2726200460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xmlns="" val="2693362680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xmlns="" val="3408982391"/>
                    </a:ext>
                  </a:extLst>
                </a:gridCol>
                <a:gridCol w="974021">
                  <a:extLst>
                    <a:ext uri="{9D8B030D-6E8A-4147-A177-3AD203B41FA5}">
                      <a16:colId xmlns:a16="http://schemas.microsoft.com/office/drawing/2014/main" xmlns="" val="1551084752"/>
                    </a:ext>
                  </a:extLst>
                </a:gridCol>
              </a:tblGrid>
              <a:tr h="30834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solidFill>
                            <a:srgbClr val="5B9BD5"/>
                          </a:solidFill>
                        </a:rPr>
                        <a:t>Nom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solidFill>
                            <a:srgbClr val="5B9BD5"/>
                          </a:solidFill>
                        </a:rPr>
                        <a:t>Vitesse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solidFill>
                            <a:srgbClr val="5B9BD5"/>
                          </a:solidFill>
                        </a:rPr>
                        <a:t>Distance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solidFill>
                            <a:srgbClr val="5B9BD5"/>
                          </a:solidFill>
                        </a:rPr>
                        <a:t>Temps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err="1">
                          <a:solidFill>
                            <a:srgbClr val="5B9BD5"/>
                          </a:solidFill>
                        </a:rPr>
                        <a:t>Fréq</a:t>
                      </a:r>
                      <a:r>
                        <a:rPr lang="fr-FR" sz="1200" dirty="0">
                          <a:solidFill>
                            <a:srgbClr val="5B9BD5"/>
                          </a:solidFill>
                        </a:rPr>
                        <a:t>. </a:t>
                      </a:r>
                      <a:r>
                        <a:rPr lang="fr-FR" sz="1200" dirty="0" err="1">
                          <a:solidFill>
                            <a:srgbClr val="5B9BD5"/>
                          </a:solidFill>
                        </a:rPr>
                        <a:t>Card</a:t>
                      </a:r>
                      <a:endParaRPr lang="fr-FR" sz="1200" dirty="0">
                        <a:solidFill>
                          <a:srgbClr val="5B9BD5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36986215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solidFill>
                            <a:schemeClr val="bg1"/>
                          </a:solidFill>
                        </a:rPr>
                        <a:t>23,1 km/h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solidFill>
                            <a:schemeClr val="bg1"/>
                          </a:solidFill>
                        </a:rPr>
                        <a:t>9 863 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solidFill>
                            <a:schemeClr val="bg1"/>
                          </a:solidFill>
                        </a:rPr>
                        <a:t>00:19:52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solidFill>
                            <a:schemeClr val="bg1"/>
                          </a:solidFill>
                        </a:rPr>
                        <a:t>119 bpm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68968955"/>
                  </a:ext>
                </a:extLst>
              </a:tr>
              <a:tr h="657225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solidFill>
                            <a:schemeClr val="bg1"/>
                          </a:solidFill>
                        </a:rPr>
                        <a:t>18,2 km/h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solidFill>
                            <a:schemeClr val="bg1"/>
                          </a:solidFill>
                        </a:rPr>
                        <a:t>15 238 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solidFill>
                            <a:schemeClr val="bg1"/>
                          </a:solidFill>
                        </a:rPr>
                        <a:t>00:42:36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solidFill>
                            <a:schemeClr val="bg1"/>
                          </a:solidFill>
                        </a:rPr>
                        <a:t>103 bpm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23046840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solidFill>
                            <a:schemeClr val="bg1"/>
                          </a:solidFill>
                        </a:rPr>
                        <a:t>21,0 km/h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solidFill>
                            <a:schemeClr val="bg1"/>
                          </a:solidFill>
                        </a:rPr>
                        <a:t>8 635 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solidFill>
                            <a:schemeClr val="bg1"/>
                          </a:solidFill>
                        </a:rPr>
                        <a:t>00:17:21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solidFill>
                            <a:schemeClr val="bg1"/>
                          </a:solidFill>
                        </a:rPr>
                        <a:t>108 bpm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11606605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solidFill>
                            <a:schemeClr val="bg1"/>
                          </a:solidFill>
                        </a:rPr>
                        <a:t>24,9 km/h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solidFill>
                            <a:schemeClr val="bg1"/>
                          </a:solidFill>
                        </a:rPr>
                        <a:t>5 147 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solidFill>
                            <a:schemeClr val="bg1"/>
                          </a:solidFill>
                        </a:rPr>
                        <a:t>00:12:07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dirty="0">
                          <a:solidFill>
                            <a:schemeClr val="bg1"/>
                          </a:solidFill>
                        </a:rPr>
                        <a:t>127 bpm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03165712"/>
                  </a:ext>
                </a:extLst>
              </a:tr>
            </a:tbl>
          </a:graphicData>
        </a:graphic>
      </p:graphicFrame>
      <p:pic>
        <p:nvPicPr>
          <p:cNvPr id="31" name="Image 30">
            <a:extLst>
              <a:ext uri="{FF2B5EF4-FFF2-40B4-BE49-F238E27FC236}">
                <a16:creationId xmlns:a16="http://schemas.microsoft.com/office/drawing/2014/main" xmlns="" id="{B7B56361-B41B-4841-83D4-FF5BDC7299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130" y="1583329"/>
            <a:ext cx="376372" cy="37637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D9A781DA-D0D6-430E-BE5C-B24694F4C59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336" y="1660252"/>
            <a:ext cx="204361" cy="204361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xmlns="" id="{65A6345E-11BC-4D09-874C-080C87CC2C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573" y="1592744"/>
            <a:ext cx="342855" cy="34285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7D1BCB57-0074-459D-B6EA-DE30BE87AED8}"/>
              </a:ext>
            </a:extLst>
          </p:cNvPr>
          <p:cNvSpPr/>
          <p:nvPr/>
        </p:nvSpPr>
        <p:spPr>
          <a:xfrm>
            <a:off x="3107376" y="1559530"/>
            <a:ext cx="5971427" cy="380495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D963EDF9-39C5-43F7-847B-416DD236861E}"/>
              </a:ext>
            </a:extLst>
          </p:cNvPr>
          <p:cNvSpPr/>
          <p:nvPr/>
        </p:nvSpPr>
        <p:spPr>
          <a:xfrm>
            <a:off x="4812855" y="2826629"/>
            <a:ext cx="2629065" cy="1219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xmlns="" id="{EA232740-582E-46AB-A694-6BE7E2AA3666}"/>
              </a:ext>
            </a:extLst>
          </p:cNvPr>
          <p:cNvSpPr txBox="1"/>
          <p:nvPr/>
        </p:nvSpPr>
        <p:spPr>
          <a:xfrm>
            <a:off x="4812854" y="2824316"/>
            <a:ext cx="1929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Modifier session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D9ACBDAD-6AF5-4FA8-B5E1-CDB6B0399DC3}"/>
              </a:ext>
            </a:extLst>
          </p:cNvPr>
          <p:cNvSpPr txBox="1"/>
          <p:nvPr/>
        </p:nvSpPr>
        <p:spPr>
          <a:xfrm>
            <a:off x="4812854" y="3736339"/>
            <a:ext cx="2629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b="1" dirty="0">
                <a:solidFill>
                  <a:srgbClr val="5B9BD5"/>
                </a:solidFill>
                <a:latin typeface="Roboto" pitchFamily="2" charset="0"/>
                <a:ea typeface="Roboto" pitchFamily="2" charset="0"/>
              </a:rPr>
              <a:t>Annuler     Enregistrer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xmlns="" id="{6D76E3CD-8E15-46CF-8E41-40FFA5CC48DC}"/>
              </a:ext>
            </a:extLst>
          </p:cNvPr>
          <p:cNvSpPr txBox="1"/>
          <p:nvPr/>
        </p:nvSpPr>
        <p:spPr>
          <a:xfrm>
            <a:off x="5019810" y="3325677"/>
            <a:ext cx="2196167" cy="24622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Nom de session</a:t>
            </a:r>
          </a:p>
        </p:txBody>
      </p:sp>
    </p:spTree>
    <p:extLst>
      <p:ext uri="{BB962C8B-B14F-4D97-AF65-F5344CB8AC3E}">
        <p14:creationId xmlns:p14="http://schemas.microsoft.com/office/powerpoint/2010/main" val="16438201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806" y="1150975"/>
            <a:ext cx="7100206" cy="4533988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541B45BB-2BE3-4632-B4F5-D3105DDF0CE5}"/>
              </a:ext>
            </a:extLst>
          </p:cNvPr>
          <p:cNvSpPr/>
          <p:nvPr/>
        </p:nvSpPr>
        <p:spPr>
          <a:xfrm>
            <a:off x="3111352" y="1559530"/>
            <a:ext cx="5911703" cy="3710763"/>
          </a:xfrm>
          <a:prstGeom prst="rect">
            <a:avLst/>
          </a:prstGeom>
          <a:gradFill flip="none" rotWithShape="1">
            <a:gsLst>
              <a:gs pos="0">
                <a:srgbClr val="1F4E79"/>
              </a:gs>
              <a:gs pos="97000">
                <a:schemeClr val="tx1">
                  <a:lumMod val="85000"/>
                  <a:lumOff val="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6C56B034-75FC-49A7-8D3D-D73C5E9EE27F}"/>
              </a:ext>
            </a:extLst>
          </p:cNvPr>
          <p:cNvSpPr/>
          <p:nvPr/>
        </p:nvSpPr>
        <p:spPr>
          <a:xfrm>
            <a:off x="3111352" y="1559530"/>
            <a:ext cx="5911703" cy="438577"/>
          </a:xfrm>
          <a:prstGeom prst="rect">
            <a:avLst/>
          </a:prstGeom>
          <a:solidFill>
            <a:srgbClr val="2336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/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solidFill>
            <a:srgbClr val="677587"/>
          </a:solidFill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chemeClr val="bg1">
                    <a:lumMod val="95000"/>
                  </a:schemeClr>
                </a:solidFill>
                <a:latin typeface="Roboto Lt" pitchFamily="2" charset="0"/>
                <a:ea typeface="Roboto Lt" pitchFamily="2" charset="0"/>
              </a:rPr>
              <a:t>Screen_PlayerProfileView</a:t>
            </a:r>
            <a:endParaRPr lang="fr-FR" sz="1400" dirty="0">
              <a:solidFill>
                <a:schemeClr val="bg1">
                  <a:lumMod val="95000"/>
                </a:schemeClr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xmlns="" id="{46A2990D-7E6D-4581-AFEA-A25171CADB7C}"/>
              </a:ext>
            </a:extLst>
          </p:cNvPr>
          <p:cNvSpPr txBox="1"/>
          <p:nvPr/>
        </p:nvSpPr>
        <p:spPr>
          <a:xfrm>
            <a:off x="3444961" y="1566871"/>
            <a:ext cx="3249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Jean-François Ladonne</a:t>
            </a:r>
            <a:endParaRPr lang="fr-FR" sz="1100" dirty="0">
              <a:solidFill>
                <a:schemeClr val="bg1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xmlns="" id="{093521CC-DDC4-47A0-827B-F51657202051}"/>
              </a:ext>
            </a:extLst>
          </p:cNvPr>
          <p:cNvSpPr txBox="1"/>
          <p:nvPr/>
        </p:nvSpPr>
        <p:spPr>
          <a:xfrm>
            <a:off x="4282592" y="2380497"/>
            <a:ext cx="23406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chemeClr val="bg1"/>
                </a:solidFill>
              </a:rPr>
              <a:t>33 ans</a:t>
            </a:r>
          </a:p>
          <a:p>
            <a:r>
              <a:rPr lang="fr-FR" sz="1050" dirty="0">
                <a:solidFill>
                  <a:schemeClr val="bg1"/>
                </a:solidFill>
              </a:rPr>
              <a:t>Arrière</a:t>
            </a:r>
          </a:p>
          <a:p>
            <a:r>
              <a:rPr lang="fr-FR" sz="1050" dirty="0">
                <a:solidFill>
                  <a:schemeClr val="bg1"/>
                </a:solidFill>
              </a:rPr>
              <a:t>N°18</a:t>
            </a:r>
          </a:p>
        </p:txBody>
      </p:sp>
      <p:pic>
        <p:nvPicPr>
          <p:cNvPr id="14" name="Picture 2" descr="Résultat de recherche d'images pour &quot;Jean françois ladonne&quot;">
            <a:extLst>
              <a:ext uri="{FF2B5EF4-FFF2-40B4-BE49-F238E27FC236}">
                <a16:creationId xmlns:a16="http://schemas.microsoft.com/office/drawing/2014/main" xmlns="" id="{3544FC54-E81D-4C07-BE35-AE504BCDE4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3" b="19807"/>
          <a:stretch/>
        </p:blipFill>
        <p:spPr bwMode="auto">
          <a:xfrm>
            <a:off x="3313253" y="2230239"/>
            <a:ext cx="921553" cy="92155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Ellipse 15">
            <a:extLst>
              <a:ext uri="{FF2B5EF4-FFF2-40B4-BE49-F238E27FC236}">
                <a16:creationId xmlns:a16="http://schemas.microsoft.com/office/drawing/2014/main" xmlns="" id="{47F7ECC1-8EBB-4A2A-9416-9DA75EAB0E0A}"/>
              </a:ext>
            </a:extLst>
          </p:cNvPr>
          <p:cNvSpPr/>
          <p:nvPr/>
        </p:nvSpPr>
        <p:spPr>
          <a:xfrm>
            <a:off x="3288837" y="2205155"/>
            <a:ext cx="958020" cy="928783"/>
          </a:xfrm>
          <a:prstGeom prst="ellipse">
            <a:avLst/>
          </a:prstGeom>
          <a:noFill/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3" name="Rectangle : coins arrondis 2052">
            <a:extLst>
              <a:ext uri="{FF2B5EF4-FFF2-40B4-BE49-F238E27FC236}">
                <a16:creationId xmlns:a16="http://schemas.microsoft.com/office/drawing/2014/main" xmlns="" id="{3F47B451-B1A7-46A2-95AA-D88BCEA2D919}"/>
              </a:ext>
            </a:extLst>
          </p:cNvPr>
          <p:cNvSpPr/>
          <p:nvPr/>
        </p:nvSpPr>
        <p:spPr>
          <a:xfrm>
            <a:off x="4148281" y="3652196"/>
            <a:ext cx="707485" cy="1075698"/>
          </a:xfrm>
          <a:prstGeom prst="round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xmlns="" id="{B881A64D-EC7D-47FC-9B94-B51E23F23473}"/>
              </a:ext>
            </a:extLst>
          </p:cNvPr>
          <p:cNvSpPr/>
          <p:nvPr/>
        </p:nvSpPr>
        <p:spPr>
          <a:xfrm>
            <a:off x="4963102" y="3652196"/>
            <a:ext cx="707485" cy="1075698"/>
          </a:xfrm>
          <a:prstGeom prst="round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xmlns="" id="{5657190D-D1E1-42CF-B87D-976DF1557E6B}"/>
              </a:ext>
            </a:extLst>
          </p:cNvPr>
          <p:cNvSpPr/>
          <p:nvPr/>
        </p:nvSpPr>
        <p:spPr>
          <a:xfrm>
            <a:off x="5777923" y="3652196"/>
            <a:ext cx="707485" cy="1075698"/>
          </a:xfrm>
          <a:prstGeom prst="round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xmlns="" id="{EB77CF10-ADCC-4DCA-9623-C00A971DC908}"/>
              </a:ext>
            </a:extLst>
          </p:cNvPr>
          <p:cNvSpPr/>
          <p:nvPr/>
        </p:nvSpPr>
        <p:spPr>
          <a:xfrm>
            <a:off x="6588955" y="3652196"/>
            <a:ext cx="707485" cy="1075698"/>
          </a:xfrm>
          <a:prstGeom prst="round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xmlns="" id="{37057B47-A5E9-4BBC-B48E-E92137835CC9}"/>
              </a:ext>
            </a:extLst>
          </p:cNvPr>
          <p:cNvSpPr/>
          <p:nvPr/>
        </p:nvSpPr>
        <p:spPr>
          <a:xfrm>
            <a:off x="7375260" y="3645909"/>
            <a:ext cx="707485" cy="1075698"/>
          </a:xfrm>
          <a:prstGeom prst="round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xmlns="" id="{8F8B5378-2F5C-4C0D-A2C4-0D62D51A30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067" y="3698020"/>
            <a:ext cx="458865" cy="458865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xmlns="" id="{8FECE1EC-A964-45F2-A19A-739F58A473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912" y="3739143"/>
            <a:ext cx="373505" cy="373505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xmlns="" id="{1FFAA3B2-BEE1-4CD6-B4AA-7C16C68BEA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647" y="3742255"/>
            <a:ext cx="370393" cy="370393"/>
          </a:xfrm>
          <a:prstGeom prst="rect">
            <a:avLst/>
          </a:prstGeom>
        </p:spPr>
      </p:pic>
      <p:pic>
        <p:nvPicPr>
          <p:cNvPr id="2049" name="Image 2048">
            <a:extLst>
              <a:ext uri="{FF2B5EF4-FFF2-40B4-BE49-F238E27FC236}">
                <a16:creationId xmlns:a16="http://schemas.microsoft.com/office/drawing/2014/main" xmlns="" id="{855BB522-8B85-4802-9B16-FE32C61B41A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185" y="3678817"/>
            <a:ext cx="463683" cy="463683"/>
          </a:xfrm>
          <a:prstGeom prst="rect">
            <a:avLst/>
          </a:prstGeom>
        </p:spPr>
      </p:pic>
      <p:pic>
        <p:nvPicPr>
          <p:cNvPr id="2052" name="Image 2051">
            <a:extLst>
              <a:ext uri="{FF2B5EF4-FFF2-40B4-BE49-F238E27FC236}">
                <a16:creationId xmlns:a16="http://schemas.microsoft.com/office/drawing/2014/main" xmlns="" id="{DB7D2DA6-4A2A-4A72-9214-FF7DABA8D1C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797" y="3678817"/>
            <a:ext cx="486862" cy="486862"/>
          </a:xfrm>
          <a:prstGeom prst="rect">
            <a:avLst/>
          </a:prstGeom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xmlns="" id="{756EC512-C766-451B-A698-A92005811C49}"/>
              </a:ext>
            </a:extLst>
          </p:cNvPr>
          <p:cNvSpPr txBox="1"/>
          <p:nvPr/>
        </p:nvSpPr>
        <p:spPr>
          <a:xfrm>
            <a:off x="4148281" y="4156311"/>
            <a:ext cx="705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23,1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Km/h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8627584D-E38E-4C0A-8838-5C0AAA2FB66F}"/>
              </a:ext>
            </a:extLst>
          </p:cNvPr>
          <p:cNvSpPr txBox="1"/>
          <p:nvPr/>
        </p:nvSpPr>
        <p:spPr>
          <a:xfrm>
            <a:off x="4966034" y="4167620"/>
            <a:ext cx="705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9863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m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xmlns="" id="{F3FC5039-0601-400B-AE02-8342C9C5DE79}"/>
              </a:ext>
            </a:extLst>
          </p:cNvPr>
          <p:cNvSpPr txBox="1"/>
          <p:nvPr/>
        </p:nvSpPr>
        <p:spPr>
          <a:xfrm>
            <a:off x="5780811" y="4176127"/>
            <a:ext cx="705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00:19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xmlns="" id="{97E0CDEF-F454-42E9-ABE3-B5324012A656}"/>
              </a:ext>
            </a:extLst>
          </p:cNvPr>
          <p:cNvSpPr txBox="1"/>
          <p:nvPr/>
        </p:nvSpPr>
        <p:spPr>
          <a:xfrm>
            <a:off x="6598564" y="4187436"/>
            <a:ext cx="705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119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bpm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xmlns="" id="{C4F9B325-B438-4416-9FF9-9DE398E7ABB8}"/>
              </a:ext>
            </a:extLst>
          </p:cNvPr>
          <p:cNvSpPr txBox="1"/>
          <p:nvPr/>
        </p:nvSpPr>
        <p:spPr>
          <a:xfrm>
            <a:off x="7379998" y="4192303"/>
            <a:ext cx="705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80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kJ</a:t>
            </a:r>
          </a:p>
        </p:txBody>
      </p:sp>
      <p:cxnSp>
        <p:nvCxnSpPr>
          <p:cNvPr id="2055" name="Connecteur droit 2054">
            <a:extLst>
              <a:ext uri="{FF2B5EF4-FFF2-40B4-BE49-F238E27FC236}">
                <a16:creationId xmlns:a16="http://schemas.microsoft.com/office/drawing/2014/main" xmlns="" id="{C8C258AC-13D1-4C0A-99A4-C958996C1C57}"/>
              </a:ext>
            </a:extLst>
          </p:cNvPr>
          <p:cNvCxnSpPr/>
          <p:nvPr/>
        </p:nvCxnSpPr>
        <p:spPr>
          <a:xfrm>
            <a:off x="4300281" y="4112648"/>
            <a:ext cx="377738" cy="0"/>
          </a:xfrm>
          <a:prstGeom prst="line">
            <a:avLst/>
          </a:prstGeom>
          <a:ln w="19050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xmlns="" id="{A7F86F47-1AB4-4BFF-8C6B-998ED9A3F880}"/>
              </a:ext>
            </a:extLst>
          </p:cNvPr>
          <p:cNvCxnSpPr/>
          <p:nvPr/>
        </p:nvCxnSpPr>
        <p:spPr>
          <a:xfrm>
            <a:off x="5124302" y="4130911"/>
            <a:ext cx="377738" cy="0"/>
          </a:xfrm>
          <a:prstGeom prst="line">
            <a:avLst/>
          </a:prstGeom>
          <a:ln w="19050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xmlns="" id="{25E7FE59-53FC-4E6F-9B2B-DF97D40D825F}"/>
              </a:ext>
            </a:extLst>
          </p:cNvPr>
          <p:cNvCxnSpPr/>
          <p:nvPr/>
        </p:nvCxnSpPr>
        <p:spPr>
          <a:xfrm>
            <a:off x="5930500" y="4130524"/>
            <a:ext cx="377738" cy="0"/>
          </a:xfrm>
          <a:prstGeom prst="line">
            <a:avLst/>
          </a:prstGeom>
          <a:ln w="19050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xmlns="" id="{6DFF2263-5934-4442-AD1D-075B7D1CF0D4}"/>
              </a:ext>
            </a:extLst>
          </p:cNvPr>
          <p:cNvCxnSpPr/>
          <p:nvPr/>
        </p:nvCxnSpPr>
        <p:spPr>
          <a:xfrm>
            <a:off x="6754521" y="4148787"/>
            <a:ext cx="377738" cy="0"/>
          </a:xfrm>
          <a:prstGeom prst="line">
            <a:avLst/>
          </a:prstGeom>
          <a:ln w="19050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xmlns="" id="{660443C2-728A-4373-B85E-49ABB2834FDE}"/>
              </a:ext>
            </a:extLst>
          </p:cNvPr>
          <p:cNvCxnSpPr/>
          <p:nvPr/>
        </p:nvCxnSpPr>
        <p:spPr>
          <a:xfrm>
            <a:off x="7547871" y="4150211"/>
            <a:ext cx="377738" cy="0"/>
          </a:xfrm>
          <a:prstGeom prst="line">
            <a:avLst/>
          </a:prstGeom>
          <a:ln w="19050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0F01DAEC-238C-44DC-B6FB-8DFE54C9A0AC}"/>
              </a:ext>
            </a:extLst>
          </p:cNvPr>
          <p:cNvSpPr/>
          <p:nvPr/>
        </p:nvSpPr>
        <p:spPr>
          <a:xfrm>
            <a:off x="6354129" y="2556521"/>
            <a:ext cx="1662567" cy="24622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Match 17/10/2017</a:t>
            </a:r>
          </a:p>
        </p:txBody>
      </p:sp>
      <p:sp>
        <p:nvSpPr>
          <p:cNvPr id="65" name="Triangle isocèle 64">
            <a:extLst>
              <a:ext uri="{FF2B5EF4-FFF2-40B4-BE49-F238E27FC236}">
                <a16:creationId xmlns:a16="http://schemas.microsoft.com/office/drawing/2014/main" xmlns="" id="{967186AD-E676-4CB4-BC26-7CDDD9C291C8}"/>
              </a:ext>
            </a:extLst>
          </p:cNvPr>
          <p:cNvSpPr/>
          <p:nvPr/>
        </p:nvSpPr>
        <p:spPr>
          <a:xfrm rot="10800000">
            <a:off x="8019183" y="2626695"/>
            <a:ext cx="114300" cy="10353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xmlns="" id="{805BC31C-3AE7-444A-8572-EC8855B595B7}"/>
              </a:ext>
            </a:extLst>
          </p:cNvPr>
          <p:cNvCxnSpPr/>
          <p:nvPr/>
        </p:nvCxnSpPr>
        <p:spPr>
          <a:xfrm flipH="1">
            <a:off x="3137705" y="1759768"/>
            <a:ext cx="307257" cy="1973"/>
          </a:xfrm>
          <a:prstGeom prst="straightConnector1">
            <a:avLst/>
          </a:prstGeom>
          <a:ln w="666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576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806" y="1150975"/>
            <a:ext cx="7100206" cy="4533988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B7AB6B61-7493-4B2C-BFE3-6AE6BE0E0501}"/>
              </a:ext>
            </a:extLst>
          </p:cNvPr>
          <p:cNvSpPr/>
          <p:nvPr/>
        </p:nvSpPr>
        <p:spPr>
          <a:xfrm>
            <a:off x="3111352" y="1559530"/>
            <a:ext cx="5911703" cy="3710763"/>
          </a:xfrm>
          <a:prstGeom prst="rect">
            <a:avLst/>
          </a:prstGeom>
          <a:gradFill flip="none" rotWithShape="1">
            <a:gsLst>
              <a:gs pos="0">
                <a:srgbClr val="1F4E79"/>
              </a:gs>
              <a:gs pos="97000">
                <a:schemeClr val="tx1">
                  <a:lumMod val="85000"/>
                  <a:lumOff val="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solidFill>
            <a:srgbClr val="677587"/>
          </a:solidFill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chemeClr val="bg1">
                    <a:lumMod val="95000"/>
                  </a:schemeClr>
                </a:solidFill>
                <a:latin typeface="Roboto Lt" pitchFamily="2" charset="0"/>
                <a:ea typeface="Roboto Lt" pitchFamily="2" charset="0"/>
              </a:rPr>
              <a:t>Screen_SensorsManager</a:t>
            </a:r>
            <a:endParaRPr lang="fr-FR" sz="1400" dirty="0">
              <a:solidFill>
                <a:schemeClr val="bg1">
                  <a:lumMod val="95000"/>
                </a:schemeClr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11352" y="1559530"/>
            <a:ext cx="5911703" cy="438577"/>
          </a:xfrm>
          <a:prstGeom prst="rect">
            <a:avLst/>
          </a:prstGeom>
          <a:solidFill>
            <a:srgbClr val="2336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771" y="1646134"/>
            <a:ext cx="271431" cy="271431"/>
          </a:xfrm>
          <a:prstGeom prst="rect">
            <a:avLst/>
          </a:prstGeom>
        </p:spPr>
      </p:pic>
      <p:sp>
        <p:nvSpPr>
          <p:cNvPr id="85" name="ZoneTexte 84">
            <a:extLst>
              <a:ext uri="{FF2B5EF4-FFF2-40B4-BE49-F238E27FC236}">
                <a16:creationId xmlns:a16="http://schemas.microsoft.com/office/drawing/2014/main" xmlns="" id="{A24B8C58-4B19-4E54-93F5-D35A40CF0982}"/>
              </a:ext>
            </a:extLst>
          </p:cNvPr>
          <p:cNvSpPr txBox="1"/>
          <p:nvPr/>
        </p:nvSpPr>
        <p:spPr>
          <a:xfrm>
            <a:off x="3444962" y="1566871"/>
            <a:ext cx="2181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Capteurs</a:t>
            </a:r>
          </a:p>
        </p:txBody>
      </p:sp>
      <p:pic>
        <p:nvPicPr>
          <p:cNvPr id="91" name="Picture 2" descr="Résultat de recherche d'images pour &quot;Jean françois ladonne&quot;">
            <a:extLst>
              <a:ext uri="{FF2B5EF4-FFF2-40B4-BE49-F238E27FC236}">
                <a16:creationId xmlns:a16="http://schemas.microsoft.com/office/drawing/2014/main" xmlns="" id="{F648ED21-B0DE-4828-9665-7DAB263CA5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3" b="19807"/>
          <a:stretch/>
        </p:blipFill>
        <p:spPr bwMode="auto">
          <a:xfrm>
            <a:off x="5824480" y="2099301"/>
            <a:ext cx="508146" cy="50814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xmlns="" id="{62823FD6-5C11-4A7D-816B-B65926D18B01}"/>
              </a:ext>
            </a:extLst>
          </p:cNvPr>
          <p:cNvCxnSpPr/>
          <p:nvPr/>
        </p:nvCxnSpPr>
        <p:spPr>
          <a:xfrm flipV="1">
            <a:off x="3320346" y="2694988"/>
            <a:ext cx="5472329" cy="0"/>
          </a:xfrm>
          <a:prstGeom prst="line">
            <a:avLst/>
          </a:prstGeom>
          <a:ln>
            <a:solidFill>
              <a:srgbClr val="6775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ZoneTexte 91">
            <a:extLst>
              <a:ext uri="{FF2B5EF4-FFF2-40B4-BE49-F238E27FC236}">
                <a16:creationId xmlns:a16="http://schemas.microsoft.com/office/drawing/2014/main" xmlns="" id="{A9675069-6672-4ED8-9EDB-B1DA754BCF71}"/>
              </a:ext>
            </a:extLst>
          </p:cNvPr>
          <p:cNvSpPr txBox="1"/>
          <p:nvPr/>
        </p:nvSpPr>
        <p:spPr>
          <a:xfrm>
            <a:off x="6343737" y="2150154"/>
            <a:ext cx="1045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Jean-François 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Ladonne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xmlns="" id="{21656B0A-5CC3-466B-9ADF-363AB82793EF}"/>
              </a:ext>
            </a:extLst>
          </p:cNvPr>
          <p:cNvSpPr/>
          <p:nvPr/>
        </p:nvSpPr>
        <p:spPr>
          <a:xfrm>
            <a:off x="5813369" y="2782530"/>
            <a:ext cx="519257" cy="5081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0" name="Image 7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521" y="2824456"/>
            <a:ext cx="383092" cy="383092"/>
          </a:xfrm>
          <a:prstGeom prst="rect">
            <a:avLst/>
          </a:prstGeom>
        </p:spPr>
      </p:pic>
      <p:cxnSp>
        <p:nvCxnSpPr>
          <p:cNvPr id="93" name="Connecteur droit 92">
            <a:extLst>
              <a:ext uri="{FF2B5EF4-FFF2-40B4-BE49-F238E27FC236}">
                <a16:creationId xmlns:a16="http://schemas.microsoft.com/office/drawing/2014/main" xmlns="" id="{EB9920DB-261C-47B8-B642-C9206224AB56}"/>
              </a:ext>
            </a:extLst>
          </p:cNvPr>
          <p:cNvCxnSpPr/>
          <p:nvPr/>
        </p:nvCxnSpPr>
        <p:spPr>
          <a:xfrm flipV="1">
            <a:off x="3314761" y="3352233"/>
            <a:ext cx="5472329" cy="0"/>
          </a:xfrm>
          <a:prstGeom prst="line">
            <a:avLst/>
          </a:prstGeom>
          <a:ln>
            <a:solidFill>
              <a:srgbClr val="6775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ZoneTexte 95">
            <a:extLst>
              <a:ext uri="{FF2B5EF4-FFF2-40B4-BE49-F238E27FC236}">
                <a16:creationId xmlns:a16="http://schemas.microsoft.com/office/drawing/2014/main" xmlns="" id="{BC278825-FEE4-4424-94E4-F436C002C607}"/>
              </a:ext>
            </a:extLst>
          </p:cNvPr>
          <p:cNvSpPr txBox="1"/>
          <p:nvPr/>
        </p:nvSpPr>
        <p:spPr>
          <a:xfrm>
            <a:off x="6342332" y="2815947"/>
            <a:ext cx="9108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Non-Assigné</a:t>
            </a:r>
            <a:endParaRPr lang="fr-FR" sz="9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xmlns="" id="{EDA19D42-AC20-4DE4-9FB8-6A04706E4332}"/>
              </a:ext>
            </a:extLst>
          </p:cNvPr>
          <p:cNvSpPr/>
          <p:nvPr/>
        </p:nvSpPr>
        <p:spPr>
          <a:xfrm>
            <a:off x="5807784" y="3439775"/>
            <a:ext cx="519257" cy="5081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3" name="Image 112">
            <a:extLst>
              <a:ext uri="{FF2B5EF4-FFF2-40B4-BE49-F238E27FC236}">
                <a16:creationId xmlns:a16="http://schemas.microsoft.com/office/drawing/2014/main" xmlns="" id="{EF26E043-31A5-4E9D-8375-F47B082F89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936" y="3481701"/>
            <a:ext cx="383092" cy="383092"/>
          </a:xfrm>
          <a:prstGeom prst="rect">
            <a:avLst/>
          </a:prstGeom>
        </p:spPr>
      </p:pic>
      <p:sp>
        <p:nvSpPr>
          <p:cNvPr id="114" name="ZoneTexte 113">
            <a:extLst>
              <a:ext uri="{FF2B5EF4-FFF2-40B4-BE49-F238E27FC236}">
                <a16:creationId xmlns:a16="http://schemas.microsoft.com/office/drawing/2014/main" xmlns="" id="{EED2655B-6AE4-4DEF-9FDD-0891DF3971D0}"/>
              </a:ext>
            </a:extLst>
          </p:cNvPr>
          <p:cNvSpPr txBox="1"/>
          <p:nvPr/>
        </p:nvSpPr>
        <p:spPr>
          <a:xfrm>
            <a:off x="5850414" y="3570588"/>
            <a:ext cx="3878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Roboto"/>
              </a:rPr>
              <a:t>18</a:t>
            </a:r>
          </a:p>
        </p:txBody>
      </p:sp>
      <p:cxnSp>
        <p:nvCxnSpPr>
          <p:cNvPr id="118" name="Connecteur droit 117">
            <a:extLst>
              <a:ext uri="{FF2B5EF4-FFF2-40B4-BE49-F238E27FC236}">
                <a16:creationId xmlns:a16="http://schemas.microsoft.com/office/drawing/2014/main" xmlns="" id="{09C6E5DE-17B4-4F78-9AC9-16C74159A1D8}"/>
              </a:ext>
            </a:extLst>
          </p:cNvPr>
          <p:cNvCxnSpPr/>
          <p:nvPr/>
        </p:nvCxnSpPr>
        <p:spPr>
          <a:xfrm flipV="1">
            <a:off x="3309176" y="4009478"/>
            <a:ext cx="5472329" cy="0"/>
          </a:xfrm>
          <a:prstGeom prst="line">
            <a:avLst/>
          </a:prstGeom>
          <a:ln>
            <a:solidFill>
              <a:srgbClr val="6775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ZoneTexte 118">
            <a:extLst>
              <a:ext uri="{FF2B5EF4-FFF2-40B4-BE49-F238E27FC236}">
                <a16:creationId xmlns:a16="http://schemas.microsoft.com/office/drawing/2014/main" xmlns="" id="{F767A2E9-D253-4127-AC3C-05B43ABCB068}"/>
              </a:ext>
            </a:extLst>
          </p:cNvPr>
          <p:cNvSpPr txBox="1"/>
          <p:nvPr/>
        </p:nvSpPr>
        <p:spPr>
          <a:xfrm>
            <a:off x="6334550" y="3470786"/>
            <a:ext cx="9031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Non-Assigné</a:t>
            </a:r>
          </a:p>
        </p:txBody>
      </p:sp>
      <p:sp>
        <p:nvSpPr>
          <p:cNvPr id="137" name="Ellipse 136">
            <a:extLst>
              <a:ext uri="{FF2B5EF4-FFF2-40B4-BE49-F238E27FC236}">
                <a16:creationId xmlns:a16="http://schemas.microsoft.com/office/drawing/2014/main" xmlns="" id="{E86EEDDA-3D2F-4C80-9C83-1972192C6D1E}"/>
              </a:ext>
            </a:extLst>
          </p:cNvPr>
          <p:cNvSpPr/>
          <p:nvPr/>
        </p:nvSpPr>
        <p:spPr>
          <a:xfrm>
            <a:off x="5813369" y="4076991"/>
            <a:ext cx="519257" cy="5081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8" name="Image 137">
            <a:extLst>
              <a:ext uri="{FF2B5EF4-FFF2-40B4-BE49-F238E27FC236}">
                <a16:creationId xmlns:a16="http://schemas.microsoft.com/office/drawing/2014/main" xmlns="" id="{79A2ED0A-1253-48B1-B35E-7AB5049DD1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521" y="4118917"/>
            <a:ext cx="383092" cy="383092"/>
          </a:xfrm>
          <a:prstGeom prst="rect">
            <a:avLst/>
          </a:prstGeom>
        </p:spPr>
      </p:pic>
      <p:sp>
        <p:nvSpPr>
          <p:cNvPr id="142" name="ZoneTexte 141">
            <a:extLst>
              <a:ext uri="{FF2B5EF4-FFF2-40B4-BE49-F238E27FC236}">
                <a16:creationId xmlns:a16="http://schemas.microsoft.com/office/drawing/2014/main" xmlns="" id="{30D7DD07-AB49-410E-B230-A268BA792A51}"/>
              </a:ext>
            </a:extLst>
          </p:cNvPr>
          <p:cNvSpPr txBox="1"/>
          <p:nvPr/>
        </p:nvSpPr>
        <p:spPr>
          <a:xfrm>
            <a:off x="5909339" y="4207804"/>
            <a:ext cx="1963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Roboto"/>
              </a:rPr>
              <a:t>9</a:t>
            </a:r>
          </a:p>
        </p:txBody>
      </p:sp>
      <p:cxnSp>
        <p:nvCxnSpPr>
          <p:cNvPr id="143" name="Connecteur droit 142">
            <a:extLst>
              <a:ext uri="{FF2B5EF4-FFF2-40B4-BE49-F238E27FC236}">
                <a16:creationId xmlns:a16="http://schemas.microsoft.com/office/drawing/2014/main" xmlns="" id="{CF460329-8789-413D-A19A-73EA414C8057}"/>
              </a:ext>
            </a:extLst>
          </p:cNvPr>
          <p:cNvCxnSpPr/>
          <p:nvPr/>
        </p:nvCxnSpPr>
        <p:spPr>
          <a:xfrm flipV="1">
            <a:off x="3314761" y="4646694"/>
            <a:ext cx="5472329" cy="0"/>
          </a:xfrm>
          <a:prstGeom prst="line">
            <a:avLst/>
          </a:prstGeom>
          <a:ln>
            <a:solidFill>
              <a:srgbClr val="6775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ZoneTexte 145">
            <a:extLst>
              <a:ext uri="{FF2B5EF4-FFF2-40B4-BE49-F238E27FC236}">
                <a16:creationId xmlns:a16="http://schemas.microsoft.com/office/drawing/2014/main" xmlns="" id="{9BF3C7C2-8063-41E3-AC17-79D806562A79}"/>
              </a:ext>
            </a:extLst>
          </p:cNvPr>
          <p:cNvSpPr txBox="1"/>
          <p:nvPr/>
        </p:nvSpPr>
        <p:spPr>
          <a:xfrm>
            <a:off x="6342332" y="4128031"/>
            <a:ext cx="570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Alexis 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Lamy</a:t>
            </a:r>
          </a:p>
        </p:txBody>
      </p:sp>
      <p:sp>
        <p:nvSpPr>
          <p:cNvPr id="147" name="Ellipse 146">
            <a:extLst>
              <a:ext uri="{FF2B5EF4-FFF2-40B4-BE49-F238E27FC236}">
                <a16:creationId xmlns:a16="http://schemas.microsoft.com/office/drawing/2014/main" xmlns="" id="{C50209C4-27A5-446B-BBFB-C6F1A767DEDE}"/>
              </a:ext>
            </a:extLst>
          </p:cNvPr>
          <p:cNvSpPr/>
          <p:nvPr/>
        </p:nvSpPr>
        <p:spPr>
          <a:xfrm>
            <a:off x="5824480" y="4723500"/>
            <a:ext cx="519257" cy="45578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8" name="Image 147">
            <a:extLst>
              <a:ext uri="{FF2B5EF4-FFF2-40B4-BE49-F238E27FC236}">
                <a16:creationId xmlns:a16="http://schemas.microsoft.com/office/drawing/2014/main" xmlns="" id="{6A2A889D-F28A-462C-A8AB-088A057CE8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107" y="4765426"/>
            <a:ext cx="383092" cy="383092"/>
          </a:xfrm>
          <a:prstGeom prst="rect">
            <a:avLst/>
          </a:prstGeom>
        </p:spPr>
      </p:pic>
      <p:sp>
        <p:nvSpPr>
          <p:cNvPr id="149" name="ZoneTexte 148">
            <a:extLst>
              <a:ext uri="{FF2B5EF4-FFF2-40B4-BE49-F238E27FC236}">
                <a16:creationId xmlns:a16="http://schemas.microsoft.com/office/drawing/2014/main" xmlns="" id="{E1FF598F-CE3B-481F-BE76-A87F330D6185}"/>
              </a:ext>
            </a:extLst>
          </p:cNvPr>
          <p:cNvSpPr txBox="1"/>
          <p:nvPr/>
        </p:nvSpPr>
        <p:spPr>
          <a:xfrm>
            <a:off x="5876635" y="4854313"/>
            <a:ext cx="3711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Roboto"/>
              </a:rPr>
              <a:t>17</a:t>
            </a:r>
          </a:p>
        </p:txBody>
      </p:sp>
      <p:sp>
        <p:nvSpPr>
          <p:cNvPr id="151" name="ZoneTexte 150">
            <a:extLst>
              <a:ext uri="{FF2B5EF4-FFF2-40B4-BE49-F238E27FC236}">
                <a16:creationId xmlns:a16="http://schemas.microsoft.com/office/drawing/2014/main" xmlns="" id="{5D6EAEFC-B5F3-4278-954D-7281AC833746}"/>
              </a:ext>
            </a:extLst>
          </p:cNvPr>
          <p:cNvSpPr txBox="1"/>
          <p:nvPr/>
        </p:nvSpPr>
        <p:spPr>
          <a:xfrm>
            <a:off x="6298461" y="4720040"/>
            <a:ext cx="9108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Non-Assigné</a:t>
            </a:r>
          </a:p>
        </p:txBody>
      </p:sp>
      <p:sp>
        <p:nvSpPr>
          <p:cNvPr id="152" name="Ellipse 151">
            <a:extLst>
              <a:ext uri="{FF2B5EF4-FFF2-40B4-BE49-F238E27FC236}">
                <a16:creationId xmlns:a16="http://schemas.microsoft.com/office/drawing/2014/main" xmlns="" id="{5A3AFA94-A5AF-40FC-BC8E-21DA03DAEC4F}"/>
              </a:ext>
            </a:extLst>
          </p:cNvPr>
          <p:cNvSpPr/>
          <p:nvPr/>
        </p:nvSpPr>
        <p:spPr>
          <a:xfrm>
            <a:off x="8410488" y="2214727"/>
            <a:ext cx="300809" cy="300809"/>
          </a:xfrm>
          <a:prstGeom prst="ellipse">
            <a:avLst/>
          </a:prstGeom>
          <a:solidFill>
            <a:srgbClr val="14E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3" name="Image 152">
            <a:extLst>
              <a:ext uri="{FF2B5EF4-FFF2-40B4-BE49-F238E27FC236}">
                <a16:creationId xmlns:a16="http://schemas.microsoft.com/office/drawing/2014/main" xmlns="" id="{709A2000-2226-49EA-92F7-8B1F0E018D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914" y="2261598"/>
            <a:ext cx="202054" cy="202054"/>
          </a:xfrm>
          <a:prstGeom prst="rect">
            <a:avLst/>
          </a:prstGeom>
        </p:spPr>
      </p:pic>
      <p:sp>
        <p:nvSpPr>
          <p:cNvPr id="156" name="Ellipse 155">
            <a:extLst>
              <a:ext uri="{FF2B5EF4-FFF2-40B4-BE49-F238E27FC236}">
                <a16:creationId xmlns:a16="http://schemas.microsoft.com/office/drawing/2014/main" xmlns="" id="{84151CF9-357E-4B4C-958C-FF47C664BD5B}"/>
              </a:ext>
            </a:extLst>
          </p:cNvPr>
          <p:cNvSpPr/>
          <p:nvPr/>
        </p:nvSpPr>
        <p:spPr>
          <a:xfrm>
            <a:off x="8417242" y="4194558"/>
            <a:ext cx="300809" cy="30080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5" name="Multiplier 46">
            <a:extLst>
              <a:ext uri="{FF2B5EF4-FFF2-40B4-BE49-F238E27FC236}">
                <a16:creationId xmlns:a16="http://schemas.microsoft.com/office/drawing/2014/main" xmlns="" id="{DE127259-9E42-4EF8-86A2-92ED470ABB1C}"/>
              </a:ext>
            </a:extLst>
          </p:cNvPr>
          <p:cNvSpPr/>
          <p:nvPr/>
        </p:nvSpPr>
        <p:spPr>
          <a:xfrm>
            <a:off x="8414202" y="4207845"/>
            <a:ext cx="299087" cy="280072"/>
          </a:xfrm>
          <a:prstGeom prst="mathMultiply">
            <a:avLst>
              <a:gd name="adj1" fmla="val 103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F01DAEC-238C-44DC-B6FB-8DFE54C9A0AC}"/>
              </a:ext>
            </a:extLst>
          </p:cNvPr>
          <p:cNvSpPr/>
          <p:nvPr/>
        </p:nvSpPr>
        <p:spPr>
          <a:xfrm>
            <a:off x="3295069" y="2158533"/>
            <a:ext cx="16625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Boitier 1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a716-446655440000</a:t>
            </a:r>
          </a:p>
        </p:txBody>
      </p:sp>
      <p:sp>
        <p:nvSpPr>
          <p:cNvPr id="8" name="Triangle isocèle 7">
            <a:extLst>
              <a:ext uri="{FF2B5EF4-FFF2-40B4-BE49-F238E27FC236}">
                <a16:creationId xmlns:a16="http://schemas.microsoft.com/office/drawing/2014/main" xmlns="" id="{967186AD-E676-4CB4-BC26-7CDDD9C291C8}"/>
              </a:ext>
            </a:extLst>
          </p:cNvPr>
          <p:cNvSpPr/>
          <p:nvPr/>
        </p:nvSpPr>
        <p:spPr>
          <a:xfrm rot="10800000">
            <a:off x="7411779" y="2318904"/>
            <a:ext cx="114300" cy="10353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xmlns="" id="{15C083F2-C0B3-4306-A4EE-EC7227DB4A5E}"/>
              </a:ext>
            </a:extLst>
          </p:cNvPr>
          <p:cNvSpPr/>
          <p:nvPr/>
        </p:nvSpPr>
        <p:spPr>
          <a:xfrm>
            <a:off x="3295069" y="2823556"/>
            <a:ext cx="16625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Boitier 2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D548-131754987613</a:t>
            </a:r>
          </a:p>
        </p:txBody>
      </p:sp>
      <p:sp>
        <p:nvSpPr>
          <p:cNvPr id="180" name="Triangle isocèle 179">
            <a:extLst>
              <a:ext uri="{FF2B5EF4-FFF2-40B4-BE49-F238E27FC236}">
                <a16:creationId xmlns:a16="http://schemas.microsoft.com/office/drawing/2014/main" xmlns="" id="{4C02A722-C91A-4828-9E2A-58D94E81D559}"/>
              </a:ext>
            </a:extLst>
          </p:cNvPr>
          <p:cNvSpPr/>
          <p:nvPr/>
        </p:nvSpPr>
        <p:spPr>
          <a:xfrm rot="10800000">
            <a:off x="7411779" y="2983927"/>
            <a:ext cx="114300" cy="10353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xmlns="" id="{991EC85F-47E0-4899-88B3-980F77A2B734}"/>
              </a:ext>
            </a:extLst>
          </p:cNvPr>
          <p:cNvSpPr/>
          <p:nvPr/>
        </p:nvSpPr>
        <p:spPr>
          <a:xfrm>
            <a:off x="3295069" y="3463008"/>
            <a:ext cx="16625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Boitier 1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f117-125463998770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xmlns="" id="{29154917-1852-4785-B95B-7612D713E55B}"/>
              </a:ext>
            </a:extLst>
          </p:cNvPr>
          <p:cNvSpPr/>
          <p:nvPr/>
        </p:nvSpPr>
        <p:spPr>
          <a:xfrm>
            <a:off x="3295069" y="4128031"/>
            <a:ext cx="16625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Boitier 4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d306-456499236687</a:t>
            </a:r>
          </a:p>
        </p:txBody>
      </p:sp>
      <p:sp>
        <p:nvSpPr>
          <p:cNvPr id="185" name="Triangle isocèle 184">
            <a:extLst>
              <a:ext uri="{FF2B5EF4-FFF2-40B4-BE49-F238E27FC236}">
                <a16:creationId xmlns:a16="http://schemas.microsoft.com/office/drawing/2014/main" xmlns="" id="{FFE19EE8-88EF-44C6-BB72-E3600CA0957C}"/>
              </a:ext>
            </a:extLst>
          </p:cNvPr>
          <p:cNvSpPr/>
          <p:nvPr/>
        </p:nvSpPr>
        <p:spPr>
          <a:xfrm rot="10800000">
            <a:off x="7411779" y="3632361"/>
            <a:ext cx="114300" cy="10353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6" name="Triangle isocèle 185">
            <a:extLst>
              <a:ext uri="{FF2B5EF4-FFF2-40B4-BE49-F238E27FC236}">
                <a16:creationId xmlns:a16="http://schemas.microsoft.com/office/drawing/2014/main" xmlns="" id="{F68C2EBC-BE61-44DE-A973-64C3B648072D}"/>
              </a:ext>
            </a:extLst>
          </p:cNvPr>
          <p:cNvSpPr/>
          <p:nvPr/>
        </p:nvSpPr>
        <p:spPr>
          <a:xfrm rot="10800000">
            <a:off x="7411779" y="4297384"/>
            <a:ext cx="114300" cy="10353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xmlns="" id="{47557347-3DB0-4ACB-A196-25974F4A1BD8}"/>
              </a:ext>
            </a:extLst>
          </p:cNvPr>
          <p:cNvSpPr/>
          <p:nvPr/>
        </p:nvSpPr>
        <p:spPr>
          <a:xfrm>
            <a:off x="3295068" y="4719590"/>
            <a:ext cx="16625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Boitier 2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c126-456499440008</a:t>
            </a:r>
          </a:p>
        </p:txBody>
      </p:sp>
      <p:sp>
        <p:nvSpPr>
          <p:cNvPr id="140" name="Ellipse 139">
            <a:extLst>
              <a:ext uri="{FF2B5EF4-FFF2-40B4-BE49-F238E27FC236}">
                <a16:creationId xmlns:a16="http://schemas.microsoft.com/office/drawing/2014/main" xmlns="" id="{805C6FFE-E339-4C1D-B9FB-30EA40449A21}"/>
              </a:ext>
            </a:extLst>
          </p:cNvPr>
          <p:cNvSpPr/>
          <p:nvPr/>
        </p:nvSpPr>
        <p:spPr>
          <a:xfrm>
            <a:off x="8399001" y="2881130"/>
            <a:ext cx="300809" cy="30080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Triangle isocèle 73">
            <a:extLst>
              <a:ext uri="{FF2B5EF4-FFF2-40B4-BE49-F238E27FC236}">
                <a16:creationId xmlns:a16="http://schemas.microsoft.com/office/drawing/2014/main" xmlns="" id="{9638CF6F-4DFB-4F0B-B92A-19026B20BE45}"/>
              </a:ext>
            </a:extLst>
          </p:cNvPr>
          <p:cNvSpPr/>
          <p:nvPr/>
        </p:nvSpPr>
        <p:spPr>
          <a:xfrm rot="10800000">
            <a:off x="7418534" y="4926041"/>
            <a:ext cx="114300" cy="10353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xmlns="" id="{020D8EA0-D0B1-43DC-BCAA-681E4ADDD4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647" y="1615942"/>
            <a:ext cx="319206" cy="319206"/>
          </a:xfrm>
          <a:prstGeom prst="rect">
            <a:avLst/>
          </a:prstGeom>
        </p:spPr>
      </p:pic>
      <p:sp>
        <p:nvSpPr>
          <p:cNvPr id="52" name="Arc plein 51">
            <a:extLst>
              <a:ext uri="{FF2B5EF4-FFF2-40B4-BE49-F238E27FC236}">
                <a16:creationId xmlns:a16="http://schemas.microsoft.com/office/drawing/2014/main" xmlns="" id="{D1373BE8-8297-4C80-B697-42EDD5EA35E2}"/>
              </a:ext>
            </a:extLst>
          </p:cNvPr>
          <p:cNvSpPr/>
          <p:nvPr/>
        </p:nvSpPr>
        <p:spPr>
          <a:xfrm>
            <a:off x="8431349" y="3570588"/>
            <a:ext cx="264791" cy="261172"/>
          </a:xfrm>
          <a:prstGeom prst="blockArc">
            <a:avLst>
              <a:gd name="adj1" fmla="val 10800000"/>
              <a:gd name="adj2" fmla="val 5617106"/>
              <a:gd name="adj3" fmla="val 1267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F33B92A3-FF15-4ACE-B99C-49D788540AA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779" y="2906614"/>
            <a:ext cx="256197" cy="256197"/>
          </a:xfrm>
          <a:prstGeom prst="rect">
            <a:avLst/>
          </a:prstGeom>
        </p:spPr>
      </p:pic>
      <p:sp>
        <p:nvSpPr>
          <p:cNvPr id="55" name="Ellipse 54">
            <a:extLst>
              <a:ext uri="{FF2B5EF4-FFF2-40B4-BE49-F238E27FC236}">
                <a16:creationId xmlns:a16="http://schemas.microsoft.com/office/drawing/2014/main" xmlns="" id="{ABCA2FDD-C2EF-45CE-BF81-0FE8F98B5168}"/>
              </a:ext>
            </a:extLst>
          </p:cNvPr>
          <p:cNvSpPr/>
          <p:nvPr/>
        </p:nvSpPr>
        <p:spPr>
          <a:xfrm>
            <a:off x="8407411" y="4812938"/>
            <a:ext cx="300809" cy="30080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Multiplier 46">
            <a:extLst>
              <a:ext uri="{FF2B5EF4-FFF2-40B4-BE49-F238E27FC236}">
                <a16:creationId xmlns:a16="http://schemas.microsoft.com/office/drawing/2014/main" xmlns="" id="{D5860725-2BA4-4BF0-8F0E-8719F986711A}"/>
              </a:ext>
            </a:extLst>
          </p:cNvPr>
          <p:cNvSpPr/>
          <p:nvPr/>
        </p:nvSpPr>
        <p:spPr>
          <a:xfrm>
            <a:off x="8404371" y="4826225"/>
            <a:ext cx="299087" cy="280072"/>
          </a:xfrm>
          <a:prstGeom prst="mathMultiply">
            <a:avLst>
              <a:gd name="adj1" fmla="val 103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6964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806" y="1150975"/>
            <a:ext cx="7100206" cy="4533988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B7AB6B61-7493-4B2C-BFE3-6AE6BE0E0501}"/>
              </a:ext>
            </a:extLst>
          </p:cNvPr>
          <p:cNvSpPr/>
          <p:nvPr/>
        </p:nvSpPr>
        <p:spPr>
          <a:xfrm>
            <a:off x="3111352" y="1559530"/>
            <a:ext cx="5911703" cy="3710763"/>
          </a:xfrm>
          <a:prstGeom prst="rect">
            <a:avLst/>
          </a:prstGeom>
          <a:gradFill flip="none" rotWithShape="1">
            <a:gsLst>
              <a:gs pos="0">
                <a:srgbClr val="1F4E79"/>
              </a:gs>
              <a:gs pos="97000">
                <a:schemeClr val="tx1">
                  <a:lumMod val="85000"/>
                  <a:lumOff val="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solidFill>
            <a:srgbClr val="677587"/>
          </a:solidFill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chemeClr val="bg1">
                    <a:lumMod val="95000"/>
                  </a:schemeClr>
                </a:solidFill>
                <a:latin typeface="Roboto Lt" pitchFamily="2" charset="0"/>
                <a:ea typeface="Roboto Lt" pitchFamily="2" charset="0"/>
              </a:rPr>
              <a:t>Screen_SensorsManager</a:t>
            </a:r>
            <a:endParaRPr lang="fr-FR" sz="1400" dirty="0">
              <a:solidFill>
                <a:schemeClr val="bg1">
                  <a:lumMod val="95000"/>
                </a:schemeClr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11352" y="1559530"/>
            <a:ext cx="5911703" cy="438577"/>
          </a:xfrm>
          <a:prstGeom prst="rect">
            <a:avLst/>
          </a:prstGeom>
          <a:solidFill>
            <a:srgbClr val="2336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771" y="1646134"/>
            <a:ext cx="271431" cy="271431"/>
          </a:xfrm>
          <a:prstGeom prst="rect">
            <a:avLst/>
          </a:prstGeom>
        </p:spPr>
      </p:pic>
      <p:sp>
        <p:nvSpPr>
          <p:cNvPr id="85" name="ZoneTexte 84">
            <a:extLst>
              <a:ext uri="{FF2B5EF4-FFF2-40B4-BE49-F238E27FC236}">
                <a16:creationId xmlns:a16="http://schemas.microsoft.com/office/drawing/2014/main" xmlns="" id="{A24B8C58-4B19-4E54-93F5-D35A40CF0982}"/>
              </a:ext>
            </a:extLst>
          </p:cNvPr>
          <p:cNvSpPr txBox="1"/>
          <p:nvPr/>
        </p:nvSpPr>
        <p:spPr>
          <a:xfrm>
            <a:off x="3444962" y="1566871"/>
            <a:ext cx="2181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Capteurs</a:t>
            </a:r>
          </a:p>
        </p:txBody>
      </p:sp>
      <p:pic>
        <p:nvPicPr>
          <p:cNvPr id="91" name="Picture 2" descr="Résultat de recherche d'images pour &quot;Jean françois ladonne&quot;">
            <a:extLst>
              <a:ext uri="{FF2B5EF4-FFF2-40B4-BE49-F238E27FC236}">
                <a16:creationId xmlns:a16="http://schemas.microsoft.com/office/drawing/2014/main" xmlns="" id="{F648ED21-B0DE-4828-9665-7DAB263CA5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3" b="19807"/>
          <a:stretch/>
        </p:blipFill>
        <p:spPr bwMode="auto">
          <a:xfrm>
            <a:off x="5824480" y="2099301"/>
            <a:ext cx="508146" cy="50814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xmlns="" id="{62823FD6-5C11-4A7D-816B-B65926D18B01}"/>
              </a:ext>
            </a:extLst>
          </p:cNvPr>
          <p:cNvCxnSpPr/>
          <p:nvPr/>
        </p:nvCxnSpPr>
        <p:spPr>
          <a:xfrm flipV="1">
            <a:off x="3320346" y="2694988"/>
            <a:ext cx="5472329" cy="0"/>
          </a:xfrm>
          <a:prstGeom prst="line">
            <a:avLst/>
          </a:prstGeom>
          <a:ln>
            <a:solidFill>
              <a:srgbClr val="6775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ZoneTexte 91">
            <a:extLst>
              <a:ext uri="{FF2B5EF4-FFF2-40B4-BE49-F238E27FC236}">
                <a16:creationId xmlns:a16="http://schemas.microsoft.com/office/drawing/2014/main" xmlns="" id="{A9675069-6672-4ED8-9EDB-B1DA754BCF71}"/>
              </a:ext>
            </a:extLst>
          </p:cNvPr>
          <p:cNvSpPr txBox="1"/>
          <p:nvPr/>
        </p:nvSpPr>
        <p:spPr>
          <a:xfrm>
            <a:off x="6343737" y="2150154"/>
            <a:ext cx="1045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Jean-François 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Ladonne</a:t>
            </a:r>
          </a:p>
        </p:txBody>
      </p:sp>
      <p:cxnSp>
        <p:nvCxnSpPr>
          <p:cNvPr id="93" name="Connecteur droit 92">
            <a:extLst>
              <a:ext uri="{FF2B5EF4-FFF2-40B4-BE49-F238E27FC236}">
                <a16:creationId xmlns:a16="http://schemas.microsoft.com/office/drawing/2014/main" xmlns="" id="{EB9920DB-261C-47B8-B642-C9206224AB56}"/>
              </a:ext>
            </a:extLst>
          </p:cNvPr>
          <p:cNvCxnSpPr/>
          <p:nvPr/>
        </p:nvCxnSpPr>
        <p:spPr>
          <a:xfrm flipV="1">
            <a:off x="3314761" y="3352233"/>
            <a:ext cx="5472329" cy="0"/>
          </a:xfrm>
          <a:prstGeom prst="line">
            <a:avLst/>
          </a:prstGeom>
          <a:ln>
            <a:solidFill>
              <a:srgbClr val="6775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117">
            <a:extLst>
              <a:ext uri="{FF2B5EF4-FFF2-40B4-BE49-F238E27FC236}">
                <a16:creationId xmlns:a16="http://schemas.microsoft.com/office/drawing/2014/main" xmlns="" id="{09C6E5DE-17B4-4F78-9AC9-16C74159A1D8}"/>
              </a:ext>
            </a:extLst>
          </p:cNvPr>
          <p:cNvCxnSpPr/>
          <p:nvPr/>
        </p:nvCxnSpPr>
        <p:spPr>
          <a:xfrm flipV="1">
            <a:off x="3309176" y="4009478"/>
            <a:ext cx="5472329" cy="0"/>
          </a:xfrm>
          <a:prstGeom prst="line">
            <a:avLst/>
          </a:prstGeom>
          <a:ln>
            <a:solidFill>
              <a:srgbClr val="6775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>
            <a:extLst>
              <a:ext uri="{FF2B5EF4-FFF2-40B4-BE49-F238E27FC236}">
                <a16:creationId xmlns:a16="http://schemas.microsoft.com/office/drawing/2014/main" xmlns="" id="{CF460329-8789-413D-A19A-73EA414C8057}"/>
              </a:ext>
            </a:extLst>
          </p:cNvPr>
          <p:cNvCxnSpPr/>
          <p:nvPr/>
        </p:nvCxnSpPr>
        <p:spPr>
          <a:xfrm flipV="1">
            <a:off x="3314761" y="4646694"/>
            <a:ext cx="5472329" cy="0"/>
          </a:xfrm>
          <a:prstGeom prst="line">
            <a:avLst/>
          </a:prstGeom>
          <a:ln>
            <a:solidFill>
              <a:srgbClr val="6775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F01DAEC-238C-44DC-B6FB-8DFE54C9A0AC}"/>
              </a:ext>
            </a:extLst>
          </p:cNvPr>
          <p:cNvSpPr/>
          <p:nvPr/>
        </p:nvSpPr>
        <p:spPr>
          <a:xfrm>
            <a:off x="3295069" y="2158533"/>
            <a:ext cx="16625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Boitier 1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a716-446655440000</a:t>
            </a:r>
          </a:p>
        </p:txBody>
      </p:sp>
      <p:sp>
        <p:nvSpPr>
          <p:cNvPr id="8" name="Triangle isocèle 7">
            <a:extLst>
              <a:ext uri="{FF2B5EF4-FFF2-40B4-BE49-F238E27FC236}">
                <a16:creationId xmlns:a16="http://schemas.microsoft.com/office/drawing/2014/main" xmlns="" id="{967186AD-E676-4CB4-BC26-7CDDD9C291C8}"/>
              </a:ext>
            </a:extLst>
          </p:cNvPr>
          <p:cNvSpPr/>
          <p:nvPr/>
        </p:nvSpPr>
        <p:spPr>
          <a:xfrm rot="10800000">
            <a:off x="7411779" y="2318904"/>
            <a:ext cx="114300" cy="10353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xmlns="" id="{15C083F2-C0B3-4306-A4EE-EC7227DB4A5E}"/>
              </a:ext>
            </a:extLst>
          </p:cNvPr>
          <p:cNvSpPr/>
          <p:nvPr/>
        </p:nvSpPr>
        <p:spPr>
          <a:xfrm>
            <a:off x="3295069" y="2823556"/>
            <a:ext cx="16625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Boitier 2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D548-131754987613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xmlns="" id="{991EC85F-47E0-4899-88B3-980F77A2B734}"/>
              </a:ext>
            </a:extLst>
          </p:cNvPr>
          <p:cNvSpPr/>
          <p:nvPr/>
        </p:nvSpPr>
        <p:spPr>
          <a:xfrm>
            <a:off x="3295069" y="3463008"/>
            <a:ext cx="16625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Boitier 1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f117-125463998770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xmlns="" id="{29154917-1852-4785-B95B-7612D713E55B}"/>
              </a:ext>
            </a:extLst>
          </p:cNvPr>
          <p:cNvSpPr/>
          <p:nvPr/>
        </p:nvSpPr>
        <p:spPr>
          <a:xfrm>
            <a:off x="3295069" y="4128031"/>
            <a:ext cx="16625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Boitier 4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d306-456499236687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xmlns="" id="{47557347-3DB0-4ACB-A196-25974F4A1BD8}"/>
              </a:ext>
            </a:extLst>
          </p:cNvPr>
          <p:cNvSpPr/>
          <p:nvPr/>
        </p:nvSpPr>
        <p:spPr>
          <a:xfrm>
            <a:off x="3295068" y="4719590"/>
            <a:ext cx="16625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Boitier 2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c126-456499440008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515D9927-2B5C-4D34-A041-23C02C608A34}"/>
              </a:ext>
            </a:extLst>
          </p:cNvPr>
          <p:cNvSpPr/>
          <p:nvPr/>
        </p:nvSpPr>
        <p:spPr>
          <a:xfrm>
            <a:off x="5824479" y="2820663"/>
            <a:ext cx="1701599" cy="2449630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6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E360DDDD-1E75-436D-8CEC-30CF1DDC5FD7}"/>
              </a:ext>
            </a:extLst>
          </p:cNvPr>
          <p:cNvSpPr/>
          <p:nvPr/>
        </p:nvSpPr>
        <p:spPr>
          <a:xfrm>
            <a:off x="5824480" y="3247930"/>
            <a:ext cx="1701598" cy="282456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xmlns="" id="{8FE38CF8-6FDE-403A-B8F6-4D751ABC86CA}"/>
              </a:ext>
            </a:extLst>
          </p:cNvPr>
          <p:cNvCxnSpPr/>
          <p:nvPr/>
        </p:nvCxnSpPr>
        <p:spPr>
          <a:xfrm>
            <a:off x="7417304" y="2911390"/>
            <a:ext cx="0" cy="957362"/>
          </a:xfrm>
          <a:prstGeom prst="line">
            <a:avLst/>
          </a:prstGeom>
          <a:ln w="28575">
            <a:solidFill>
              <a:srgbClr val="2336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xmlns="" id="{90C55719-0609-4206-9001-D95E239B7251}"/>
              </a:ext>
            </a:extLst>
          </p:cNvPr>
          <p:cNvSpPr txBox="1"/>
          <p:nvPr/>
        </p:nvSpPr>
        <p:spPr>
          <a:xfrm>
            <a:off x="5905022" y="2901726"/>
            <a:ext cx="142891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Thierry Muret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Arnaud Ladrange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Alain de La Benz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 err="1">
                <a:solidFill>
                  <a:schemeClr val="bg1"/>
                </a:solidFill>
              </a:rPr>
              <a:t>Philicouille</a:t>
            </a:r>
            <a:r>
              <a:rPr lang="fr-FR" sz="1200" dirty="0">
                <a:solidFill>
                  <a:schemeClr val="bg1"/>
                </a:solidFill>
              </a:rPr>
              <a:t> d’</a:t>
            </a:r>
            <a:r>
              <a:rPr lang="fr-FR" sz="1200" dirty="0" err="1">
                <a:solidFill>
                  <a:schemeClr val="bg1"/>
                </a:solidFill>
              </a:rPr>
              <a:t>Hote</a:t>
            </a:r>
            <a:endParaRPr lang="fr-FR" sz="1200" dirty="0">
              <a:solidFill>
                <a:schemeClr val="bg1"/>
              </a:solidFill>
            </a:endParaRP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Jean Mouloud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 err="1">
                <a:solidFill>
                  <a:schemeClr val="bg1"/>
                </a:solidFill>
              </a:rPr>
              <a:t>Zinédine</a:t>
            </a:r>
            <a:r>
              <a:rPr lang="fr-FR" sz="1200" dirty="0">
                <a:solidFill>
                  <a:schemeClr val="bg1"/>
                </a:solidFill>
              </a:rPr>
              <a:t> Zidane</a:t>
            </a:r>
          </a:p>
          <a:p>
            <a:endParaRPr lang="fr-FR" sz="1200" dirty="0">
              <a:solidFill>
                <a:schemeClr val="bg1"/>
              </a:solidFill>
            </a:endParaRPr>
          </a:p>
          <a:p>
            <a:r>
              <a:rPr lang="fr-FR" sz="1200" dirty="0">
                <a:solidFill>
                  <a:schemeClr val="bg1"/>
                </a:solidFill>
              </a:rPr>
              <a:t>Marcel Pagnol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102B3D4-B2FE-4AF6-9178-444848FF192B}"/>
              </a:ext>
            </a:extLst>
          </p:cNvPr>
          <p:cNvSpPr/>
          <p:nvPr/>
        </p:nvSpPr>
        <p:spPr>
          <a:xfrm>
            <a:off x="4585252" y="5270293"/>
            <a:ext cx="4106832" cy="3494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6" name="Image 65">
            <a:extLst>
              <a:ext uri="{FF2B5EF4-FFF2-40B4-BE49-F238E27FC236}">
                <a16:creationId xmlns:a16="http://schemas.microsoft.com/office/drawing/2014/main" xmlns="" id="{CDDB29E0-C75A-4BD5-B914-72AB630DD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647" y="1615942"/>
            <a:ext cx="319206" cy="319206"/>
          </a:xfrm>
          <a:prstGeom prst="rect">
            <a:avLst/>
          </a:prstGeom>
        </p:spPr>
      </p:pic>
      <p:sp>
        <p:nvSpPr>
          <p:cNvPr id="53" name="Ellipse 52">
            <a:extLst>
              <a:ext uri="{FF2B5EF4-FFF2-40B4-BE49-F238E27FC236}">
                <a16:creationId xmlns:a16="http://schemas.microsoft.com/office/drawing/2014/main" xmlns="" id="{65E85168-C1A6-4076-9432-E5836E3475CC}"/>
              </a:ext>
            </a:extLst>
          </p:cNvPr>
          <p:cNvSpPr/>
          <p:nvPr/>
        </p:nvSpPr>
        <p:spPr>
          <a:xfrm>
            <a:off x="8410488" y="2214727"/>
            <a:ext cx="300809" cy="300809"/>
          </a:xfrm>
          <a:prstGeom prst="ellipse">
            <a:avLst/>
          </a:prstGeom>
          <a:solidFill>
            <a:srgbClr val="14E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xmlns="" id="{59E48148-82B7-4DE4-8190-C73A2A7D46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914" y="2261598"/>
            <a:ext cx="202054" cy="202054"/>
          </a:xfrm>
          <a:prstGeom prst="rect">
            <a:avLst/>
          </a:prstGeom>
        </p:spPr>
      </p:pic>
      <p:sp>
        <p:nvSpPr>
          <p:cNvPr id="56" name="Ellipse 55">
            <a:extLst>
              <a:ext uri="{FF2B5EF4-FFF2-40B4-BE49-F238E27FC236}">
                <a16:creationId xmlns:a16="http://schemas.microsoft.com/office/drawing/2014/main" xmlns="" id="{4C03BB3B-7316-43B0-97CE-18EEE6BFE19F}"/>
              </a:ext>
            </a:extLst>
          </p:cNvPr>
          <p:cNvSpPr/>
          <p:nvPr/>
        </p:nvSpPr>
        <p:spPr>
          <a:xfrm>
            <a:off x="8417242" y="4194558"/>
            <a:ext cx="300809" cy="30080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Multiplier 46">
            <a:extLst>
              <a:ext uri="{FF2B5EF4-FFF2-40B4-BE49-F238E27FC236}">
                <a16:creationId xmlns:a16="http://schemas.microsoft.com/office/drawing/2014/main" xmlns="" id="{217360F9-9FF6-42D6-9DF4-AD2CB3BB960A}"/>
              </a:ext>
            </a:extLst>
          </p:cNvPr>
          <p:cNvSpPr/>
          <p:nvPr/>
        </p:nvSpPr>
        <p:spPr>
          <a:xfrm>
            <a:off x="8414202" y="4207845"/>
            <a:ext cx="299087" cy="280072"/>
          </a:xfrm>
          <a:prstGeom prst="mathMultiply">
            <a:avLst>
              <a:gd name="adj1" fmla="val 103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xmlns="" id="{2B4E539E-087F-4077-9712-6CFA377A7175}"/>
              </a:ext>
            </a:extLst>
          </p:cNvPr>
          <p:cNvSpPr/>
          <p:nvPr/>
        </p:nvSpPr>
        <p:spPr>
          <a:xfrm>
            <a:off x="8399001" y="2881130"/>
            <a:ext cx="300809" cy="30080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4" name="Image 63">
            <a:extLst>
              <a:ext uri="{FF2B5EF4-FFF2-40B4-BE49-F238E27FC236}">
                <a16:creationId xmlns:a16="http://schemas.microsoft.com/office/drawing/2014/main" xmlns="" id="{7985CD67-B532-4BD2-8D8A-1AAEA6FB6F8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779" y="2906614"/>
            <a:ext cx="256197" cy="256197"/>
          </a:xfrm>
          <a:prstGeom prst="rect">
            <a:avLst/>
          </a:prstGeom>
        </p:spPr>
      </p:pic>
      <p:sp>
        <p:nvSpPr>
          <p:cNvPr id="67" name="Ellipse 66">
            <a:extLst>
              <a:ext uri="{FF2B5EF4-FFF2-40B4-BE49-F238E27FC236}">
                <a16:creationId xmlns:a16="http://schemas.microsoft.com/office/drawing/2014/main" xmlns="" id="{9EFC7AFD-7A18-4952-816A-F321CB701455}"/>
              </a:ext>
            </a:extLst>
          </p:cNvPr>
          <p:cNvSpPr/>
          <p:nvPr/>
        </p:nvSpPr>
        <p:spPr>
          <a:xfrm>
            <a:off x="8407411" y="4812938"/>
            <a:ext cx="300809" cy="30080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Multiplier 46">
            <a:extLst>
              <a:ext uri="{FF2B5EF4-FFF2-40B4-BE49-F238E27FC236}">
                <a16:creationId xmlns:a16="http://schemas.microsoft.com/office/drawing/2014/main" xmlns="" id="{83AC5C3A-647D-405D-8D5E-1C079E621F13}"/>
              </a:ext>
            </a:extLst>
          </p:cNvPr>
          <p:cNvSpPr/>
          <p:nvPr/>
        </p:nvSpPr>
        <p:spPr>
          <a:xfrm>
            <a:off x="8404371" y="4826225"/>
            <a:ext cx="299087" cy="280072"/>
          </a:xfrm>
          <a:prstGeom prst="mathMultiply">
            <a:avLst>
              <a:gd name="adj1" fmla="val 103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xmlns="" id="{16852498-EBC2-4059-896F-01E2A6D1DE5F}"/>
              </a:ext>
            </a:extLst>
          </p:cNvPr>
          <p:cNvSpPr/>
          <p:nvPr/>
        </p:nvSpPr>
        <p:spPr>
          <a:xfrm>
            <a:off x="8391276" y="3540798"/>
            <a:ext cx="300809" cy="30080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0" name="Image 69">
            <a:extLst>
              <a:ext uri="{FF2B5EF4-FFF2-40B4-BE49-F238E27FC236}">
                <a16:creationId xmlns:a16="http://schemas.microsoft.com/office/drawing/2014/main" xmlns="" id="{E9AFB460-3D01-42C0-9592-7C83D9B4E4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054" y="3566282"/>
            <a:ext cx="256197" cy="25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12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806" y="1150975"/>
            <a:ext cx="7100206" cy="4533988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B7AB6B61-7493-4B2C-BFE3-6AE6BE0E0501}"/>
              </a:ext>
            </a:extLst>
          </p:cNvPr>
          <p:cNvSpPr/>
          <p:nvPr/>
        </p:nvSpPr>
        <p:spPr>
          <a:xfrm>
            <a:off x="3111352" y="1559530"/>
            <a:ext cx="5911703" cy="3710763"/>
          </a:xfrm>
          <a:prstGeom prst="rect">
            <a:avLst/>
          </a:prstGeom>
          <a:gradFill flip="none" rotWithShape="1">
            <a:gsLst>
              <a:gs pos="0">
                <a:srgbClr val="1F4E79"/>
              </a:gs>
              <a:gs pos="97000">
                <a:schemeClr val="tx1">
                  <a:lumMod val="85000"/>
                  <a:lumOff val="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solidFill>
            <a:srgbClr val="677587"/>
          </a:solidFill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>
                    <a:lumMod val="95000"/>
                  </a:schemeClr>
                </a:solidFill>
                <a:latin typeface="Roboto Lt" pitchFamily="2" charset="0"/>
                <a:ea typeface="Roboto Lt" pitchFamily="2" charset="0"/>
              </a:rPr>
              <a:t>Dialog_TargetDisconnected</a:t>
            </a:r>
          </a:p>
        </p:txBody>
      </p:sp>
      <p:sp>
        <p:nvSpPr>
          <p:cNvPr id="3" name="Rectangle 2"/>
          <p:cNvSpPr/>
          <p:nvPr/>
        </p:nvSpPr>
        <p:spPr>
          <a:xfrm>
            <a:off x="3111352" y="1559530"/>
            <a:ext cx="5911703" cy="438577"/>
          </a:xfrm>
          <a:prstGeom prst="rect">
            <a:avLst/>
          </a:prstGeom>
          <a:solidFill>
            <a:srgbClr val="2336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771" y="1646134"/>
            <a:ext cx="271431" cy="271431"/>
          </a:xfrm>
          <a:prstGeom prst="rect">
            <a:avLst/>
          </a:prstGeom>
        </p:spPr>
      </p:pic>
      <p:sp>
        <p:nvSpPr>
          <p:cNvPr id="85" name="ZoneTexte 84">
            <a:extLst>
              <a:ext uri="{FF2B5EF4-FFF2-40B4-BE49-F238E27FC236}">
                <a16:creationId xmlns:a16="http://schemas.microsoft.com/office/drawing/2014/main" xmlns="" id="{A24B8C58-4B19-4E54-93F5-D35A40CF0982}"/>
              </a:ext>
            </a:extLst>
          </p:cNvPr>
          <p:cNvSpPr txBox="1"/>
          <p:nvPr/>
        </p:nvSpPr>
        <p:spPr>
          <a:xfrm>
            <a:off x="3444962" y="1566871"/>
            <a:ext cx="2181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Capteurs</a:t>
            </a:r>
          </a:p>
        </p:txBody>
      </p:sp>
      <p:pic>
        <p:nvPicPr>
          <p:cNvPr id="91" name="Picture 2" descr="Résultat de recherche d'images pour &quot;Jean françois ladonne&quot;">
            <a:extLst>
              <a:ext uri="{FF2B5EF4-FFF2-40B4-BE49-F238E27FC236}">
                <a16:creationId xmlns:a16="http://schemas.microsoft.com/office/drawing/2014/main" xmlns="" id="{F648ED21-B0DE-4828-9665-7DAB263CA5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3" b="19807"/>
          <a:stretch/>
        </p:blipFill>
        <p:spPr bwMode="auto">
          <a:xfrm>
            <a:off x="5824480" y="2099301"/>
            <a:ext cx="508146" cy="50814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xmlns="" id="{62823FD6-5C11-4A7D-816B-B65926D18B01}"/>
              </a:ext>
            </a:extLst>
          </p:cNvPr>
          <p:cNvCxnSpPr/>
          <p:nvPr/>
        </p:nvCxnSpPr>
        <p:spPr>
          <a:xfrm flipV="1">
            <a:off x="3320346" y="2694988"/>
            <a:ext cx="5472329" cy="0"/>
          </a:xfrm>
          <a:prstGeom prst="line">
            <a:avLst/>
          </a:prstGeom>
          <a:ln>
            <a:solidFill>
              <a:srgbClr val="6775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ZoneTexte 91">
            <a:extLst>
              <a:ext uri="{FF2B5EF4-FFF2-40B4-BE49-F238E27FC236}">
                <a16:creationId xmlns:a16="http://schemas.microsoft.com/office/drawing/2014/main" xmlns="" id="{A9675069-6672-4ED8-9EDB-B1DA754BCF71}"/>
              </a:ext>
            </a:extLst>
          </p:cNvPr>
          <p:cNvSpPr txBox="1"/>
          <p:nvPr/>
        </p:nvSpPr>
        <p:spPr>
          <a:xfrm>
            <a:off x="6343737" y="2150154"/>
            <a:ext cx="1045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Jean-François 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Ladonne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xmlns="" id="{21656B0A-5CC3-466B-9ADF-363AB82793EF}"/>
              </a:ext>
            </a:extLst>
          </p:cNvPr>
          <p:cNvSpPr/>
          <p:nvPr/>
        </p:nvSpPr>
        <p:spPr>
          <a:xfrm>
            <a:off x="5813369" y="2782530"/>
            <a:ext cx="519257" cy="5081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0" name="Image 7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521" y="2824456"/>
            <a:ext cx="383092" cy="383092"/>
          </a:xfrm>
          <a:prstGeom prst="rect">
            <a:avLst/>
          </a:prstGeom>
        </p:spPr>
      </p:pic>
      <p:cxnSp>
        <p:nvCxnSpPr>
          <p:cNvPr id="93" name="Connecteur droit 92">
            <a:extLst>
              <a:ext uri="{FF2B5EF4-FFF2-40B4-BE49-F238E27FC236}">
                <a16:creationId xmlns:a16="http://schemas.microsoft.com/office/drawing/2014/main" xmlns="" id="{EB9920DB-261C-47B8-B642-C9206224AB56}"/>
              </a:ext>
            </a:extLst>
          </p:cNvPr>
          <p:cNvCxnSpPr/>
          <p:nvPr/>
        </p:nvCxnSpPr>
        <p:spPr>
          <a:xfrm flipV="1">
            <a:off x="3314761" y="3352233"/>
            <a:ext cx="5472329" cy="0"/>
          </a:xfrm>
          <a:prstGeom prst="line">
            <a:avLst/>
          </a:prstGeom>
          <a:ln>
            <a:solidFill>
              <a:srgbClr val="6775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ZoneTexte 95">
            <a:extLst>
              <a:ext uri="{FF2B5EF4-FFF2-40B4-BE49-F238E27FC236}">
                <a16:creationId xmlns:a16="http://schemas.microsoft.com/office/drawing/2014/main" xmlns="" id="{BC278825-FEE4-4424-94E4-F436C002C607}"/>
              </a:ext>
            </a:extLst>
          </p:cNvPr>
          <p:cNvSpPr txBox="1"/>
          <p:nvPr/>
        </p:nvSpPr>
        <p:spPr>
          <a:xfrm>
            <a:off x="6342332" y="2815947"/>
            <a:ext cx="9108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Non-Assigné</a:t>
            </a:r>
            <a:endParaRPr lang="fr-FR" sz="9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xmlns="" id="{EDA19D42-AC20-4DE4-9FB8-6A04706E4332}"/>
              </a:ext>
            </a:extLst>
          </p:cNvPr>
          <p:cNvSpPr/>
          <p:nvPr/>
        </p:nvSpPr>
        <p:spPr>
          <a:xfrm>
            <a:off x="5807784" y="3439775"/>
            <a:ext cx="519257" cy="5081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3" name="Image 112">
            <a:extLst>
              <a:ext uri="{FF2B5EF4-FFF2-40B4-BE49-F238E27FC236}">
                <a16:creationId xmlns:a16="http://schemas.microsoft.com/office/drawing/2014/main" xmlns="" id="{EF26E043-31A5-4E9D-8375-F47B082F89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936" y="3481701"/>
            <a:ext cx="383092" cy="383092"/>
          </a:xfrm>
          <a:prstGeom prst="rect">
            <a:avLst/>
          </a:prstGeom>
        </p:spPr>
      </p:pic>
      <p:sp>
        <p:nvSpPr>
          <p:cNvPr id="114" name="ZoneTexte 113">
            <a:extLst>
              <a:ext uri="{FF2B5EF4-FFF2-40B4-BE49-F238E27FC236}">
                <a16:creationId xmlns:a16="http://schemas.microsoft.com/office/drawing/2014/main" xmlns="" id="{EED2655B-6AE4-4DEF-9FDD-0891DF3971D0}"/>
              </a:ext>
            </a:extLst>
          </p:cNvPr>
          <p:cNvSpPr txBox="1"/>
          <p:nvPr/>
        </p:nvSpPr>
        <p:spPr>
          <a:xfrm>
            <a:off x="5850414" y="3570588"/>
            <a:ext cx="3878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Roboto"/>
              </a:rPr>
              <a:t>18</a:t>
            </a:r>
          </a:p>
        </p:txBody>
      </p:sp>
      <p:cxnSp>
        <p:nvCxnSpPr>
          <p:cNvPr id="118" name="Connecteur droit 117">
            <a:extLst>
              <a:ext uri="{FF2B5EF4-FFF2-40B4-BE49-F238E27FC236}">
                <a16:creationId xmlns:a16="http://schemas.microsoft.com/office/drawing/2014/main" xmlns="" id="{09C6E5DE-17B4-4F78-9AC9-16C74159A1D8}"/>
              </a:ext>
            </a:extLst>
          </p:cNvPr>
          <p:cNvCxnSpPr/>
          <p:nvPr/>
        </p:nvCxnSpPr>
        <p:spPr>
          <a:xfrm flipV="1">
            <a:off x="3309176" y="4009478"/>
            <a:ext cx="5472329" cy="0"/>
          </a:xfrm>
          <a:prstGeom prst="line">
            <a:avLst/>
          </a:prstGeom>
          <a:ln>
            <a:solidFill>
              <a:srgbClr val="6775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ZoneTexte 118">
            <a:extLst>
              <a:ext uri="{FF2B5EF4-FFF2-40B4-BE49-F238E27FC236}">
                <a16:creationId xmlns:a16="http://schemas.microsoft.com/office/drawing/2014/main" xmlns="" id="{F767A2E9-D253-4127-AC3C-05B43ABCB068}"/>
              </a:ext>
            </a:extLst>
          </p:cNvPr>
          <p:cNvSpPr txBox="1"/>
          <p:nvPr/>
        </p:nvSpPr>
        <p:spPr>
          <a:xfrm>
            <a:off x="6334550" y="3470786"/>
            <a:ext cx="9031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Non-Assigné</a:t>
            </a:r>
          </a:p>
        </p:txBody>
      </p:sp>
      <p:sp>
        <p:nvSpPr>
          <p:cNvPr id="137" name="Ellipse 136">
            <a:extLst>
              <a:ext uri="{FF2B5EF4-FFF2-40B4-BE49-F238E27FC236}">
                <a16:creationId xmlns:a16="http://schemas.microsoft.com/office/drawing/2014/main" xmlns="" id="{E86EEDDA-3D2F-4C80-9C83-1972192C6D1E}"/>
              </a:ext>
            </a:extLst>
          </p:cNvPr>
          <p:cNvSpPr/>
          <p:nvPr/>
        </p:nvSpPr>
        <p:spPr>
          <a:xfrm>
            <a:off x="5813369" y="4076991"/>
            <a:ext cx="519257" cy="5081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8" name="Image 137">
            <a:extLst>
              <a:ext uri="{FF2B5EF4-FFF2-40B4-BE49-F238E27FC236}">
                <a16:creationId xmlns:a16="http://schemas.microsoft.com/office/drawing/2014/main" xmlns="" id="{79A2ED0A-1253-48B1-B35E-7AB5049DD1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521" y="4118917"/>
            <a:ext cx="383092" cy="383092"/>
          </a:xfrm>
          <a:prstGeom prst="rect">
            <a:avLst/>
          </a:prstGeom>
        </p:spPr>
      </p:pic>
      <p:sp>
        <p:nvSpPr>
          <p:cNvPr id="142" name="ZoneTexte 141">
            <a:extLst>
              <a:ext uri="{FF2B5EF4-FFF2-40B4-BE49-F238E27FC236}">
                <a16:creationId xmlns:a16="http://schemas.microsoft.com/office/drawing/2014/main" xmlns="" id="{30D7DD07-AB49-410E-B230-A268BA792A51}"/>
              </a:ext>
            </a:extLst>
          </p:cNvPr>
          <p:cNvSpPr txBox="1"/>
          <p:nvPr/>
        </p:nvSpPr>
        <p:spPr>
          <a:xfrm>
            <a:off x="5909339" y="4207804"/>
            <a:ext cx="1963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Roboto"/>
              </a:rPr>
              <a:t>9</a:t>
            </a:r>
          </a:p>
        </p:txBody>
      </p:sp>
      <p:cxnSp>
        <p:nvCxnSpPr>
          <p:cNvPr id="143" name="Connecteur droit 142">
            <a:extLst>
              <a:ext uri="{FF2B5EF4-FFF2-40B4-BE49-F238E27FC236}">
                <a16:creationId xmlns:a16="http://schemas.microsoft.com/office/drawing/2014/main" xmlns="" id="{CF460329-8789-413D-A19A-73EA414C8057}"/>
              </a:ext>
            </a:extLst>
          </p:cNvPr>
          <p:cNvCxnSpPr/>
          <p:nvPr/>
        </p:nvCxnSpPr>
        <p:spPr>
          <a:xfrm flipV="1">
            <a:off x="3314761" y="4646694"/>
            <a:ext cx="5472329" cy="0"/>
          </a:xfrm>
          <a:prstGeom prst="line">
            <a:avLst/>
          </a:prstGeom>
          <a:ln>
            <a:solidFill>
              <a:srgbClr val="6775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ZoneTexte 145">
            <a:extLst>
              <a:ext uri="{FF2B5EF4-FFF2-40B4-BE49-F238E27FC236}">
                <a16:creationId xmlns:a16="http://schemas.microsoft.com/office/drawing/2014/main" xmlns="" id="{9BF3C7C2-8063-41E3-AC17-79D806562A79}"/>
              </a:ext>
            </a:extLst>
          </p:cNvPr>
          <p:cNvSpPr txBox="1"/>
          <p:nvPr/>
        </p:nvSpPr>
        <p:spPr>
          <a:xfrm>
            <a:off x="6342332" y="4128031"/>
            <a:ext cx="570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Alexis 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Lamy</a:t>
            </a:r>
          </a:p>
        </p:txBody>
      </p:sp>
      <p:sp>
        <p:nvSpPr>
          <p:cNvPr id="147" name="Ellipse 146">
            <a:extLst>
              <a:ext uri="{FF2B5EF4-FFF2-40B4-BE49-F238E27FC236}">
                <a16:creationId xmlns:a16="http://schemas.microsoft.com/office/drawing/2014/main" xmlns="" id="{C50209C4-27A5-446B-BBFB-C6F1A767DEDE}"/>
              </a:ext>
            </a:extLst>
          </p:cNvPr>
          <p:cNvSpPr/>
          <p:nvPr/>
        </p:nvSpPr>
        <p:spPr>
          <a:xfrm>
            <a:off x="5824480" y="4723500"/>
            <a:ext cx="519257" cy="45578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8" name="Image 147">
            <a:extLst>
              <a:ext uri="{FF2B5EF4-FFF2-40B4-BE49-F238E27FC236}">
                <a16:creationId xmlns:a16="http://schemas.microsoft.com/office/drawing/2014/main" xmlns="" id="{6A2A889D-F28A-462C-A8AB-088A057CE8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107" y="4765426"/>
            <a:ext cx="383092" cy="383092"/>
          </a:xfrm>
          <a:prstGeom prst="rect">
            <a:avLst/>
          </a:prstGeom>
        </p:spPr>
      </p:pic>
      <p:sp>
        <p:nvSpPr>
          <p:cNvPr id="149" name="ZoneTexte 148">
            <a:extLst>
              <a:ext uri="{FF2B5EF4-FFF2-40B4-BE49-F238E27FC236}">
                <a16:creationId xmlns:a16="http://schemas.microsoft.com/office/drawing/2014/main" xmlns="" id="{E1FF598F-CE3B-481F-BE76-A87F330D6185}"/>
              </a:ext>
            </a:extLst>
          </p:cNvPr>
          <p:cNvSpPr txBox="1"/>
          <p:nvPr/>
        </p:nvSpPr>
        <p:spPr>
          <a:xfrm>
            <a:off x="5876635" y="4854313"/>
            <a:ext cx="3711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Roboto"/>
              </a:rPr>
              <a:t>17</a:t>
            </a:r>
          </a:p>
        </p:txBody>
      </p:sp>
      <p:sp>
        <p:nvSpPr>
          <p:cNvPr id="151" name="ZoneTexte 150">
            <a:extLst>
              <a:ext uri="{FF2B5EF4-FFF2-40B4-BE49-F238E27FC236}">
                <a16:creationId xmlns:a16="http://schemas.microsoft.com/office/drawing/2014/main" xmlns="" id="{5D6EAEFC-B5F3-4278-954D-7281AC833746}"/>
              </a:ext>
            </a:extLst>
          </p:cNvPr>
          <p:cNvSpPr txBox="1"/>
          <p:nvPr/>
        </p:nvSpPr>
        <p:spPr>
          <a:xfrm>
            <a:off x="6298461" y="4720040"/>
            <a:ext cx="9108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Non-Assigné</a:t>
            </a:r>
          </a:p>
        </p:txBody>
      </p:sp>
      <p:sp>
        <p:nvSpPr>
          <p:cNvPr id="156" name="Ellipse 155">
            <a:extLst>
              <a:ext uri="{FF2B5EF4-FFF2-40B4-BE49-F238E27FC236}">
                <a16:creationId xmlns:a16="http://schemas.microsoft.com/office/drawing/2014/main" xmlns="" id="{84151CF9-357E-4B4C-958C-FF47C664BD5B}"/>
              </a:ext>
            </a:extLst>
          </p:cNvPr>
          <p:cNvSpPr/>
          <p:nvPr/>
        </p:nvSpPr>
        <p:spPr>
          <a:xfrm>
            <a:off x="8417242" y="4194558"/>
            <a:ext cx="300809" cy="30080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5" name="Multiplier 46">
            <a:extLst>
              <a:ext uri="{FF2B5EF4-FFF2-40B4-BE49-F238E27FC236}">
                <a16:creationId xmlns:a16="http://schemas.microsoft.com/office/drawing/2014/main" xmlns="" id="{DE127259-9E42-4EF8-86A2-92ED470ABB1C}"/>
              </a:ext>
            </a:extLst>
          </p:cNvPr>
          <p:cNvSpPr/>
          <p:nvPr/>
        </p:nvSpPr>
        <p:spPr>
          <a:xfrm>
            <a:off x="8414202" y="4207845"/>
            <a:ext cx="299087" cy="280072"/>
          </a:xfrm>
          <a:prstGeom prst="mathMultiply">
            <a:avLst>
              <a:gd name="adj1" fmla="val 103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F01DAEC-238C-44DC-B6FB-8DFE54C9A0AC}"/>
              </a:ext>
            </a:extLst>
          </p:cNvPr>
          <p:cNvSpPr/>
          <p:nvPr/>
        </p:nvSpPr>
        <p:spPr>
          <a:xfrm>
            <a:off x="3295069" y="2158533"/>
            <a:ext cx="16625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Boitier 1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a716-446655440000</a:t>
            </a:r>
          </a:p>
        </p:txBody>
      </p:sp>
      <p:sp>
        <p:nvSpPr>
          <p:cNvPr id="8" name="Triangle isocèle 7">
            <a:extLst>
              <a:ext uri="{FF2B5EF4-FFF2-40B4-BE49-F238E27FC236}">
                <a16:creationId xmlns:a16="http://schemas.microsoft.com/office/drawing/2014/main" xmlns="" id="{967186AD-E676-4CB4-BC26-7CDDD9C291C8}"/>
              </a:ext>
            </a:extLst>
          </p:cNvPr>
          <p:cNvSpPr/>
          <p:nvPr/>
        </p:nvSpPr>
        <p:spPr>
          <a:xfrm rot="10800000">
            <a:off x="7411779" y="2318904"/>
            <a:ext cx="114300" cy="10353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xmlns="" id="{15C083F2-C0B3-4306-A4EE-EC7227DB4A5E}"/>
              </a:ext>
            </a:extLst>
          </p:cNvPr>
          <p:cNvSpPr/>
          <p:nvPr/>
        </p:nvSpPr>
        <p:spPr>
          <a:xfrm>
            <a:off x="3295069" y="2823556"/>
            <a:ext cx="16625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Boitier 2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D548-131754987613</a:t>
            </a:r>
          </a:p>
        </p:txBody>
      </p:sp>
      <p:sp>
        <p:nvSpPr>
          <p:cNvPr id="180" name="Triangle isocèle 179">
            <a:extLst>
              <a:ext uri="{FF2B5EF4-FFF2-40B4-BE49-F238E27FC236}">
                <a16:creationId xmlns:a16="http://schemas.microsoft.com/office/drawing/2014/main" xmlns="" id="{4C02A722-C91A-4828-9E2A-58D94E81D559}"/>
              </a:ext>
            </a:extLst>
          </p:cNvPr>
          <p:cNvSpPr/>
          <p:nvPr/>
        </p:nvSpPr>
        <p:spPr>
          <a:xfrm rot="10800000">
            <a:off x="7411779" y="2983927"/>
            <a:ext cx="114300" cy="10353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xmlns="" id="{991EC85F-47E0-4899-88B3-980F77A2B734}"/>
              </a:ext>
            </a:extLst>
          </p:cNvPr>
          <p:cNvSpPr/>
          <p:nvPr/>
        </p:nvSpPr>
        <p:spPr>
          <a:xfrm>
            <a:off x="3295069" y="3463008"/>
            <a:ext cx="16625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Boitier 1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f117-125463998770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xmlns="" id="{29154917-1852-4785-B95B-7612D713E55B}"/>
              </a:ext>
            </a:extLst>
          </p:cNvPr>
          <p:cNvSpPr/>
          <p:nvPr/>
        </p:nvSpPr>
        <p:spPr>
          <a:xfrm>
            <a:off x="3295069" y="4128031"/>
            <a:ext cx="16625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Boitier 4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d306-456499236687</a:t>
            </a:r>
          </a:p>
        </p:txBody>
      </p:sp>
      <p:sp>
        <p:nvSpPr>
          <p:cNvPr id="185" name="Triangle isocèle 184">
            <a:extLst>
              <a:ext uri="{FF2B5EF4-FFF2-40B4-BE49-F238E27FC236}">
                <a16:creationId xmlns:a16="http://schemas.microsoft.com/office/drawing/2014/main" xmlns="" id="{FFE19EE8-88EF-44C6-BB72-E3600CA0957C}"/>
              </a:ext>
            </a:extLst>
          </p:cNvPr>
          <p:cNvSpPr/>
          <p:nvPr/>
        </p:nvSpPr>
        <p:spPr>
          <a:xfrm rot="10800000">
            <a:off x="7411779" y="3632361"/>
            <a:ext cx="114300" cy="10353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6" name="Triangle isocèle 185">
            <a:extLst>
              <a:ext uri="{FF2B5EF4-FFF2-40B4-BE49-F238E27FC236}">
                <a16:creationId xmlns:a16="http://schemas.microsoft.com/office/drawing/2014/main" xmlns="" id="{F68C2EBC-BE61-44DE-A973-64C3B648072D}"/>
              </a:ext>
            </a:extLst>
          </p:cNvPr>
          <p:cNvSpPr/>
          <p:nvPr/>
        </p:nvSpPr>
        <p:spPr>
          <a:xfrm rot="10800000">
            <a:off x="7411779" y="4297384"/>
            <a:ext cx="114300" cy="10353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xmlns="" id="{47557347-3DB0-4ACB-A196-25974F4A1BD8}"/>
              </a:ext>
            </a:extLst>
          </p:cNvPr>
          <p:cNvSpPr/>
          <p:nvPr/>
        </p:nvSpPr>
        <p:spPr>
          <a:xfrm>
            <a:off x="3295068" y="4719590"/>
            <a:ext cx="16625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Boitier 2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c126-456499440008</a:t>
            </a:r>
          </a:p>
        </p:txBody>
      </p:sp>
      <p:sp>
        <p:nvSpPr>
          <p:cNvPr id="74" name="Triangle isocèle 73">
            <a:extLst>
              <a:ext uri="{FF2B5EF4-FFF2-40B4-BE49-F238E27FC236}">
                <a16:creationId xmlns:a16="http://schemas.microsoft.com/office/drawing/2014/main" xmlns="" id="{9638CF6F-4DFB-4F0B-B92A-19026B20BE45}"/>
              </a:ext>
            </a:extLst>
          </p:cNvPr>
          <p:cNvSpPr/>
          <p:nvPr/>
        </p:nvSpPr>
        <p:spPr>
          <a:xfrm rot="10800000">
            <a:off x="7418534" y="4926041"/>
            <a:ext cx="114300" cy="10353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xmlns="" id="{020D8EA0-D0B1-43DC-BCAA-681E4ADDD4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647" y="1615942"/>
            <a:ext cx="319206" cy="319206"/>
          </a:xfrm>
          <a:prstGeom prst="rect">
            <a:avLst/>
          </a:prstGeom>
        </p:spPr>
      </p:pic>
      <p:sp>
        <p:nvSpPr>
          <p:cNvPr id="55" name="Ellipse 54">
            <a:extLst>
              <a:ext uri="{FF2B5EF4-FFF2-40B4-BE49-F238E27FC236}">
                <a16:creationId xmlns:a16="http://schemas.microsoft.com/office/drawing/2014/main" xmlns="" id="{ABCA2FDD-C2EF-45CE-BF81-0FE8F98B5168}"/>
              </a:ext>
            </a:extLst>
          </p:cNvPr>
          <p:cNvSpPr/>
          <p:nvPr/>
        </p:nvSpPr>
        <p:spPr>
          <a:xfrm>
            <a:off x="8407411" y="4812938"/>
            <a:ext cx="300809" cy="30080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Multiplier 46">
            <a:extLst>
              <a:ext uri="{FF2B5EF4-FFF2-40B4-BE49-F238E27FC236}">
                <a16:creationId xmlns:a16="http://schemas.microsoft.com/office/drawing/2014/main" xmlns="" id="{D5860725-2BA4-4BF0-8F0E-8719F986711A}"/>
              </a:ext>
            </a:extLst>
          </p:cNvPr>
          <p:cNvSpPr/>
          <p:nvPr/>
        </p:nvSpPr>
        <p:spPr>
          <a:xfrm>
            <a:off x="8404371" y="4826225"/>
            <a:ext cx="299087" cy="280072"/>
          </a:xfrm>
          <a:prstGeom prst="mathMultiply">
            <a:avLst>
              <a:gd name="adj1" fmla="val 103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xmlns="" id="{59667A1D-D477-44DF-BA89-BD39A27741CA}"/>
              </a:ext>
            </a:extLst>
          </p:cNvPr>
          <p:cNvSpPr/>
          <p:nvPr/>
        </p:nvSpPr>
        <p:spPr>
          <a:xfrm>
            <a:off x="8409260" y="2874505"/>
            <a:ext cx="300809" cy="30080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Multiplier 46">
            <a:extLst>
              <a:ext uri="{FF2B5EF4-FFF2-40B4-BE49-F238E27FC236}">
                <a16:creationId xmlns:a16="http://schemas.microsoft.com/office/drawing/2014/main" xmlns="" id="{4078B540-343E-46AC-80F2-D2958E27647D}"/>
              </a:ext>
            </a:extLst>
          </p:cNvPr>
          <p:cNvSpPr/>
          <p:nvPr/>
        </p:nvSpPr>
        <p:spPr>
          <a:xfrm>
            <a:off x="8406220" y="2887792"/>
            <a:ext cx="299087" cy="280072"/>
          </a:xfrm>
          <a:prstGeom prst="mathMultiply">
            <a:avLst>
              <a:gd name="adj1" fmla="val 103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xmlns="" id="{9CEDF6E6-048A-4066-8204-5792A3DE2C0B}"/>
              </a:ext>
            </a:extLst>
          </p:cNvPr>
          <p:cNvSpPr/>
          <p:nvPr/>
        </p:nvSpPr>
        <p:spPr>
          <a:xfrm>
            <a:off x="8399429" y="3545893"/>
            <a:ext cx="300809" cy="30080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Multiplier 46">
            <a:extLst>
              <a:ext uri="{FF2B5EF4-FFF2-40B4-BE49-F238E27FC236}">
                <a16:creationId xmlns:a16="http://schemas.microsoft.com/office/drawing/2014/main" xmlns="" id="{FD3BA893-5279-40A4-9ABB-86C9248B275F}"/>
              </a:ext>
            </a:extLst>
          </p:cNvPr>
          <p:cNvSpPr/>
          <p:nvPr/>
        </p:nvSpPr>
        <p:spPr>
          <a:xfrm>
            <a:off x="8396389" y="3559180"/>
            <a:ext cx="299087" cy="280072"/>
          </a:xfrm>
          <a:prstGeom prst="mathMultiply">
            <a:avLst>
              <a:gd name="adj1" fmla="val 103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xmlns="" id="{7C78B0E1-A78D-43FE-A5BE-EC99E7D53C4E}"/>
              </a:ext>
            </a:extLst>
          </p:cNvPr>
          <p:cNvSpPr/>
          <p:nvPr/>
        </p:nvSpPr>
        <p:spPr>
          <a:xfrm>
            <a:off x="8399429" y="2216550"/>
            <a:ext cx="300809" cy="30080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Multiplier 46">
            <a:extLst>
              <a:ext uri="{FF2B5EF4-FFF2-40B4-BE49-F238E27FC236}">
                <a16:creationId xmlns:a16="http://schemas.microsoft.com/office/drawing/2014/main" xmlns="" id="{3ED725E9-B76D-4B72-844F-66F3AF1787FC}"/>
              </a:ext>
            </a:extLst>
          </p:cNvPr>
          <p:cNvSpPr/>
          <p:nvPr/>
        </p:nvSpPr>
        <p:spPr>
          <a:xfrm>
            <a:off x="8396389" y="2229837"/>
            <a:ext cx="299087" cy="280072"/>
          </a:xfrm>
          <a:prstGeom prst="mathMultiply">
            <a:avLst>
              <a:gd name="adj1" fmla="val 103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FD17EA04-B89A-4079-8323-06C8C44FDAE1}"/>
              </a:ext>
            </a:extLst>
          </p:cNvPr>
          <p:cNvSpPr/>
          <p:nvPr/>
        </p:nvSpPr>
        <p:spPr>
          <a:xfrm>
            <a:off x="3107376" y="1559530"/>
            <a:ext cx="5971427" cy="380495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ABED63BE-347B-4815-B9E8-C6758157C1E1}"/>
              </a:ext>
            </a:extLst>
          </p:cNvPr>
          <p:cNvSpPr/>
          <p:nvPr/>
        </p:nvSpPr>
        <p:spPr>
          <a:xfrm>
            <a:off x="4812855" y="2826629"/>
            <a:ext cx="2629065" cy="1219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xmlns="" id="{2772B961-C351-4205-971B-0F54C464B8E1}"/>
              </a:ext>
            </a:extLst>
          </p:cNvPr>
          <p:cNvSpPr txBox="1"/>
          <p:nvPr/>
        </p:nvSpPr>
        <p:spPr>
          <a:xfrm>
            <a:off x="4812854" y="2824316"/>
            <a:ext cx="1929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Cible déconnectée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xmlns="" id="{AA34CDF4-1C05-4B13-95C6-C6ADA4070E96}"/>
              </a:ext>
            </a:extLst>
          </p:cNvPr>
          <p:cNvSpPr txBox="1"/>
          <p:nvPr/>
        </p:nvSpPr>
        <p:spPr>
          <a:xfrm>
            <a:off x="5019810" y="3158369"/>
            <a:ext cx="21961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La connexion au système a échoué. Consultez l’Aide pour plus d’informations.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xmlns="" id="{2CA9EE1B-0F79-46AC-A6F2-DCE1FBBB9B2B}"/>
              </a:ext>
            </a:extLst>
          </p:cNvPr>
          <p:cNvSpPr txBox="1"/>
          <p:nvPr/>
        </p:nvSpPr>
        <p:spPr>
          <a:xfrm>
            <a:off x="4812854" y="3736339"/>
            <a:ext cx="2629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b="1" dirty="0">
                <a:solidFill>
                  <a:srgbClr val="5B9BD5"/>
                </a:solidFill>
                <a:latin typeface="Roboto" pitchFamily="2" charset="0"/>
                <a:ea typeface="Roboto" pitchFamily="2" charset="0"/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1117185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806" y="1150975"/>
            <a:ext cx="7100206" cy="45339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11352" y="1559530"/>
            <a:ext cx="5911703" cy="3710763"/>
          </a:xfrm>
          <a:prstGeom prst="rect">
            <a:avLst/>
          </a:prstGeom>
          <a:gradFill flip="none" rotWithShape="1">
            <a:gsLst>
              <a:gs pos="0">
                <a:srgbClr val="1F4E79"/>
              </a:gs>
              <a:gs pos="97000">
                <a:schemeClr val="tx1">
                  <a:lumMod val="85000"/>
                  <a:lumOff val="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solidFill>
            <a:srgbClr val="677587"/>
          </a:solidFill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chemeClr val="bg1">
                    <a:lumMod val="95000"/>
                  </a:schemeClr>
                </a:solidFill>
                <a:latin typeface="Roboto Lt" pitchFamily="2" charset="0"/>
                <a:ea typeface="Roboto Lt" pitchFamily="2" charset="0"/>
              </a:rPr>
              <a:t>Screen_Login</a:t>
            </a:r>
            <a:endParaRPr lang="fr-FR" sz="1400" dirty="0">
              <a:solidFill>
                <a:schemeClr val="bg1">
                  <a:lumMod val="95000"/>
                </a:schemeClr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597573" y="2265140"/>
            <a:ext cx="832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login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5077988" y="3108999"/>
            <a:ext cx="1871451" cy="30227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100" dirty="0">
                <a:solidFill>
                  <a:schemeClr val="tx2"/>
                </a:solidFill>
                <a:latin typeface="Roboto" pitchFamily="2" charset="0"/>
                <a:ea typeface="Roboto" pitchFamily="2" charset="0"/>
              </a:rPr>
              <a:t>        username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5077988" y="3558105"/>
            <a:ext cx="1871451" cy="29022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100" dirty="0">
                <a:solidFill>
                  <a:schemeClr val="tx2"/>
                </a:solidFill>
                <a:latin typeface="Roboto" pitchFamily="2" charset="0"/>
                <a:ea typeface="Roboto" pitchFamily="2" charset="0"/>
              </a:rPr>
              <a:t>        password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849" y="3587923"/>
            <a:ext cx="237543" cy="23754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613" y="3137427"/>
            <a:ext cx="250982" cy="250982"/>
          </a:xfrm>
          <a:prstGeom prst="rect">
            <a:avLst/>
          </a:prstGeom>
        </p:spPr>
      </p:pic>
      <p:sp>
        <p:nvSpPr>
          <p:cNvPr id="12" name="Rectangle à coins arrondis 11"/>
          <p:cNvSpPr/>
          <p:nvPr/>
        </p:nvSpPr>
        <p:spPr>
          <a:xfrm>
            <a:off x="5077988" y="4713586"/>
            <a:ext cx="1871451" cy="290221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CONNECT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5529445" y="4065046"/>
            <a:ext cx="9685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100" b="1" dirty="0">
                <a:solidFill>
                  <a:schemeClr val="bg1">
                    <a:lumMod val="95000"/>
                  </a:schemeClr>
                </a:solidFill>
                <a:latin typeface="Roboto" pitchFamily="2" charset="0"/>
                <a:ea typeface="Roboto" pitchFamily="2" charset="0"/>
              </a:rPr>
              <a:t>&lt; message &gt;</a:t>
            </a:r>
            <a:endParaRPr lang="fr-FR" sz="700" b="1" dirty="0">
              <a:solidFill>
                <a:schemeClr val="bg1">
                  <a:lumMod val="9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xmlns="" id="{07D529D1-1954-4344-8550-BB19995A34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057" y="1889249"/>
            <a:ext cx="2306481" cy="38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75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806" y="1150975"/>
            <a:ext cx="7100206" cy="4533988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B7AB6B61-7493-4B2C-BFE3-6AE6BE0E0501}"/>
              </a:ext>
            </a:extLst>
          </p:cNvPr>
          <p:cNvSpPr/>
          <p:nvPr/>
        </p:nvSpPr>
        <p:spPr>
          <a:xfrm>
            <a:off x="3111352" y="1559530"/>
            <a:ext cx="5911703" cy="3710763"/>
          </a:xfrm>
          <a:prstGeom prst="rect">
            <a:avLst/>
          </a:prstGeom>
          <a:gradFill flip="none" rotWithShape="1">
            <a:gsLst>
              <a:gs pos="0">
                <a:srgbClr val="1F4E79"/>
              </a:gs>
              <a:gs pos="97000">
                <a:schemeClr val="tx1">
                  <a:lumMod val="85000"/>
                  <a:lumOff val="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solidFill>
            <a:srgbClr val="677587"/>
          </a:solidFill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chemeClr val="bg1">
                    <a:lumMod val="95000"/>
                  </a:schemeClr>
                </a:solidFill>
                <a:latin typeface="Roboto Lt" pitchFamily="2" charset="0"/>
                <a:ea typeface="Roboto Lt" pitchFamily="2" charset="0"/>
              </a:rPr>
              <a:t>Screen_RunningSession</a:t>
            </a:r>
            <a:endParaRPr lang="fr-FR" sz="1400" dirty="0">
              <a:solidFill>
                <a:schemeClr val="bg1">
                  <a:lumMod val="95000"/>
                </a:schemeClr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11352" y="1559530"/>
            <a:ext cx="5911703" cy="438577"/>
          </a:xfrm>
          <a:prstGeom prst="rect">
            <a:avLst/>
          </a:prstGeom>
          <a:solidFill>
            <a:srgbClr val="2336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xmlns="" id="{A24B8C58-4B19-4E54-93F5-D35A40CF0982}"/>
              </a:ext>
            </a:extLst>
          </p:cNvPr>
          <p:cNvSpPr txBox="1"/>
          <p:nvPr/>
        </p:nvSpPr>
        <p:spPr>
          <a:xfrm>
            <a:off x="3152862" y="1566871"/>
            <a:ext cx="2181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Session en cours…</a:t>
            </a:r>
          </a:p>
        </p:txBody>
      </p:sp>
      <p:pic>
        <p:nvPicPr>
          <p:cNvPr id="91" name="Picture 2" descr="Résultat de recherche d'images pour &quot;Jean françois ladonne&quot;">
            <a:extLst>
              <a:ext uri="{FF2B5EF4-FFF2-40B4-BE49-F238E27FC236}">
                <a16:creationId xmlns:a16="http://schemas.microsoft.com/office/drawing/2014/main" xmlns="" id="{F648ED21-B0DE-4828-9665-7DAB263CA5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3" b="19807"/>
          <a:stretch/>
        </p:blipFill>
        <p:spPr bwMode="auto">
          <a:xfrm>
            <a:off x="5824480" y="2099301"/>
            <a:ext cx="508146" cy="50814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xmlns="" id="{62823FD6-5C11-4A7D-816B-B65926D18B01}"/>
              </a:ext>
            </a:extLst>
          </p:cNvPr>
          <p:cNvCxnSpPr/>
          <p:nvPr/>
        </p:nvCxnSpPr>
        <p:spPr>
          <a:xfrm flipV="1">
            <a:off x="3320346" y="2694988"/>
            <a:ext cx="5472329" cy="0"/>
          </a:xfrm>
          <a:prstGeom prst="line">
            <a:avLst/>
          </a:prstGeom>
          <a:ln>
            <a:solidFill>
              <a:srgbClr val="6775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ZoneTexte 91">
            <a:extLst>
              <a:ext uri="{FF2B5EF4-FFF2-40B4-BE49-F238E27FC236}">
                <a16:creationId xmlns:a16="http://schemas.microsoft.com/office/drawing/2014/main" xmlns="" id="{A9675069-6672-4ED8-9EDB-B1DA754BCF71}"/>
              </a:ext>
            </a:extLst>
          </p:cNvPr>
          <p:cNvSpPr txBox="1"/>
          <p:nvPr/>
        </p:nvSpPr>
        <p:spPr>
          <a:xfrm>
            <a:off x="6343737" y="2150154"/>
            <a:ext cx="1045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Jean-François 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Ladonne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xmlns="" id="{21656B0A-5CC3-466B-9ADF-363AB82793EF}"/>
              </a:ext>
            </a:extLst>
          </p:cNvPr>
          <p:cNvSpPr/>
          <p:nvPr/>
        </p:nvSpPr>
        <p:spPr>
          <a:xfrm>
            <a:off x="5813369" y="2782530"/>
            <a:ext cx="519257" cy="5081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0" name="Image 7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521" y="2824456"/>
            <a:ext cx="383092" cy="383092"/>
          </a:xfrm>
          <a:prstGeom prst="rect">
            <a:avLst/>
          </a:prstGeom>
        </p:spPr>
      </p:pic>
      <p:cxnSp>
        <p:nvCxnSpPr>
          <p:cNvPr id="93" name="Connecteur droit 92">
            <a:extLst>
              <a:ext uri="{FF2B5EF4-FFF2-40B4-BE49-F238E27FC236}">
                <a16:creationId xmlns:a16="http://schemas.microsoft.com/office/drawing/2014/main" xmlns="" id="{EB9920DB-261C-47B8-B642-C9206224AB56}"/>
              </a:ext>
            </a:extLst>
          </p:cNvPr>
          <p:cNvCxnSpPr/>
          <p:nvPr/>
        </p:nvCxnSpPr>
        <p:spPr>
          <a:xfrm flipV="1">
            <a:off x="3314761" y="3352233"/>
            <a:ext cx="5472329" cy="0"/>
          </a:xfrm>
          <a:prstGeom prst="line">
            <a:avLst/>
          </a:prstGeom>
          <a:ln>
            <a:solidFill>
              <a:srgbClr val="6775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ZoneTexte 95">
            <a:extLst>
              <a:ext uri="{FF2B5EF4-FFF2-40B4-BE49-F238E27FC236}">
                <a16:creationId xmlns:a16="http://schemas.microsoft.com/office/drawing/2014/main" xmlns="" id="{BC278825-FEE4-4424-94E4-F436C002C607}"/>
              </a:ext>
            </a:extLst>
          </p:cNvPr>
          <p:cNvSpPr txBox="1"/>
          <p:nvPr/>
        </p:nvSpPr>
        <p:spPr>
          <a:xfrm>
            <a:off x="6342332" y="2815947"/>
            <a:ext cx="720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Arnaud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Ladrange</a:t>
            </a:r>
            <a:endParaRPr lang="fr-FR" sz="9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xmlns="" id="{EDA19D42-AC20-4DE4-9FB8-6A04706E4332}"/>
              </a:ext>
            </a:extLst>
          </p:cNvPr>
          <p:cNvSpPr/>
          <p:nvPr/>
        </p:nvSpPr>
        <p:spPr>
          <a:xfrm>
            <a:off x="5807784" y="3439775"/>
            <a:ext cx="519257" cy="5081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3" name="Image 112">
            <a:extLst>
              <a:ext uri="{FF2B5EF4-FFF2-40B4-BE49-F238E27FC236}">
                <a16:creationId xmlns:a16="http://schemas.microsoft.com/office/drawing/2014/main" xmlns="" id="{EF26E043-31A5-4E9D-8375-F47B082F89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936" y="3481701"/>
            <a:ext cx="383092" cy="383092"/>
          </a:xfrm>
          <a:prstGeom prst="rect">
            <a:avLst/>
          </a:prstGeom>
        </p:spPr>
      </p:pic>
      <p:sp>
        <p:nvSpPr>
          <p:cNvPr id="114" name="ZoneTexte 113">
            <a:extLst>
              <a:ext uri="{FF2B5EF4-FFF2-40B4-BE49-F238E27FC236}">
                <a16:creationId xmlns:a16="http://schemas.microsoft.com/office/drawing/2014/main" xmlns="" id="{EED2655B-6AE4-4DEF-9FDD-0891DF3971D0}"/>
              </a:ext>
            </a:extLst>
          </p:cNvPr>
          <p:cNvSpPr txBox="1"/>
          <p:nvPr/>
        </p:nvSpPr>
        <p:spPr>
          <a:xfrm>
            <a:off x="5850414" y="3570588"/>
            <a:ext cx="3878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Roboto"/>
              </a:rPr>
              <a:t>18</a:t>
            </a:r>
          </a:p>
        </p:txBody>
      </p:sp>
      <p:cxnSp>
        <p:nvCxnSpPr>
          <p:cNvPr id="118" name="Connecteur droit 117">
            <a:extLst>
              <a:ext uri="{FF2B5EF4-FFF2-40B4-BE49-F238E27FC236}">
                <a16:creationId xmlns:a16="http://schemas.microsoft.com/office/drawing/2014/main" xmlns="" id="{09C6E5DE-17B4-4F78-9AC9-16C74159A1D8}"/>
              </a:ext>
            </a:extLst>
          </p:cNvPr>
          <p:cNvCxnSpPr/>
          <p:nvPr/>
        </p:nvCxnSpPr>
        <p:spPr>
          <a:xfrm flipV="1">
            <a:off x="3309176" y="4009478"/>
            <a:ext cx="5472329" cy="0"/>
          </a:xfrm>
          <a:prstGeom prst="line">
            <a:avLst/>
          </a:prstGeom>
          <a:ln>
            <a:solidFill>
              <a:srgbClr val="6775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ZoneTexte 118">
            <a:extLst>
              <a:ext uri="{FF2B5EF4-FFF2-40B4-BE49-F238E27FC236}">
                <a16:creationId xmlns:a16="http://schemas.microsoft.com/office/drawing/2014/main" xmlns="" id="{F767A2E9-D253-4127-AC3C-05B43ABCB068}"/>
              </a:ext>
            </a:extLst>
          </p:cNvPr>
          <p:cNvSpPr txBox="1"/>
          <p:nvPr/>
        </p:nvSpPr>
        <p:spPr>
          <a:xfrm>
            <a:off x="6334550" y="3470786"/>
            <a:ext cx="903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Alfred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Jeanking</a:t>
            </a:r>
          </a:p>
        </p:txBody>
      </p:sp>
      <p:sp>
        <p:nvSpPr>
          <p:cNvPr id="137" name="Ellipse 136">
            <a:extLst>
              <a:ext uri="{FF2B5EF4-FFF2-40B4-BE49-F238E27FC236}">
                <a16:creationId xmlns:a16="http://schemas.microsoft.com/office/drawing/2014/main" xmlns="" id="{E86EEDDA-3D2F-4C80-9C83-1972192C6D1E}"/>
              </a:ext>
            </a:extLst>
          </p:cNvPr>
          <p:cNvSpPr/>
          <p:nvPr/>
        </p:nvSpPr>
        <p:spPr>
          <a:xfrm>
            <a:off x="5813369" y="4076991"/>
            <a:ext cx="519257" cy="5081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8" name="Image 137">
            <a:extLst>
              <a:ext uri="{FF2B5EF4-FFF2-40B4-BE49-F238E27FC236}">
                <a16:creationId xmlns:a16="http://schemas.microsoft.com/office/drawing/2014/main" xmlns="" id="{79A2ED0A-1253-48B1-B35E-7AB5049DD1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521" y="4118917"/>
            <a:ext cx="383092" cy="383092"/>
          </a:xfrm>
          <a:prstGeom prst="rect">
            <a:avLst/>
          </a:prstGeom>
        </p:spPr>
      </p:pic>
      <p:sp>
        <p:nvSpPr>
          <p:cNvPr id="142" name="ZoneTexte 141">
            <a:extLst>
              <a:ext uri="{FF2B5EF4-FFF2-40B4-BE49-F238E27FC236}">
                <a16:creationId xmlns:a16="http://schemas.microsoft.com/office/drawing/2014/main" xmlns="" id="{30D7DD07-AB49-410E-B230-A268BA792A51}"/>
              </a:ext>
            </a:extLst>
          </p:cNvPr>
          <p:cNvSpPr txBox="1"/>
          <p:nvPr/>
        </p:nvSpPr>
        <p:spPr>
          <a:xfrm>
            <a:off x="5909339" y="4207804"/>
            <a:ext cx="1963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Roboto"/>
              </a:rPr>
              <a:t>9</a:t>
            </a:r>
          </a:p>
        </p:txBody>
      </p:sp>
      <p:cxnSp>
        <p:nvCxnSpPr>
          <p:cNvPr id="143" name="Connecteur droit 142">
            <a:extLst>
              <a:ext uri="{FF2B5EF4-FFF2-40B4-BE49-F238E27FC236}">
                <a16:creationId xmlns:a16="http://schemas.microsoft.com/office/drawing/2014/main" xmlns="" id="{CF460329-8789-413D-A19A-73EA414C8057}"/>
              </a:ext>
            </a:extLst>
          </p:cNvPr>
          <p:cNvCxnSpPr/>
          <p:nvPr/>
        </p:nvCxnSpPr>
        <p:spPr>
          <a:xfrm flipV="1">
            <a:off x="3314761" y="4646694"/>
            <a:ext cx="5472329" cy="0"/>
          </a:xfrm>
          <a:prstGeom prst="line">
            <a:avLst/>
          </a:prstGeom>
          <a:ln>
            <a:solidFill>
              <a:srgbClr val="6775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ZoneTexte 145">
            <a:extLst>
              <a:ext uri="{FF2B5EF4-FFF2-40B4-BE49-F238E27FC236}">
                <a16:creationId xmlns:a16="http://schemas.microsoft.com/office/drawing/2014/main" xmlns="" id="{9BF3C7C2-8063-41E3-AC17-79D806562A79}"/>
              </a:ext>
            </a:extLst>
          </p:cNvPr>
          <p:cNvSpPr txBox="1"/>
          <p:nvPr/>
        </p:nvSpPr>
        <p:spPr>
          <a:xfrm>
            <a:off x="6342332" y="4128031"/>
            <a:ext cx="570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Alexis 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Lamy</a:t>
            </a:r>
          </a:p>
        </p:txBody>
      </p:sp>
      <p:sp>
        <p:nvSpPr>
          <p:cNvPr id="147" name="Ellipse 146">
            <a:extLst>
              <a:ext uri="{FF2B5EF4-FFF2-40B4-BE49-F238E27FC236}">
                <a16:creationId xmlns:a16="http://schemas.microsoft.com/office/drawing/2014/main" xmlns="" id="{C50209C4-27A5-446B-BBFB-C6F1A767DEDE}"/>
              </a:ext>
            </a:extLst>
          </p:cNvPr>
          <p:cNvSpPr/>
          <p:nvPr/>
        </p:nvSpPr>
        <p:spPr>
          <a:xfrm>
            <a:off x="5824480" y="4723500"/>
            <a:ext cx="519257" cy="45578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8" name="Image 147">
            <a:extLst>
              <a:ext uri="{FF2B5EF4-FFF2-40B4-BE49-F238E27FC236}">
                <a16:creationId xmlns:a16="http://schemas.microsoft.com/office/drawing/2014/main" xmlns="" id="{6A2A889D-F28A-462C-A8AB-088A057CE8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107" y="4765426"/>
            <a:ext cx="383092" cy="383092"/>
          </a:xfrm>
          <a:prstGeom prst="rect">
            <a:avLst/>
          </a:prstGeom>
        </p:spPr>
      </p:pic>
      <p:sp>
        <p:nvSpPr>
          <p:cNvPr id="149" name="ZoneTexte 148">
            <a:extLst>
              <a:ext uri="{FF2B5EF4-FFF2-40B4-BE49-F238E27FC236}">
                <a16:creationId xmlns:a16="http://schemas.microsoft.com/office/drawing/2014/main" xmlns="" id="{E1FF598F-CE3B-481F-BE76-A87F330D6185}"/>
              </a:ext>
            </a:extLst>
          </p:cNvPr>
          <p:cNvSpPr txBox="1"/>
          <p:nvPr/>
        </p:nvSpPr>
        <p:spPr>
          <a:xfrm>
            <a:off x="5876635" y="4854313"/>
            <a:ext cx="3711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Roboto"/>
              </a:rPr>
              <a:t>17</a:t>
            </a:r>
          </a:p>
        </p:txBody>
      </p:sp>
      <p:sp>
        <p:nvSpPr>
          <p:cNvPr id="151" name="ZoneTexte 150">
            <a:extLst>
              <a:ext uri="{FF2B5EF4-FFF2-40B4-BE49-F238E27FC236}">
                <a16:creationId xmlns:a16="http://schemas.microsoft.com/office/drawing/2014/main" xmlns="" id="{5D6EAEFC-B5F3-4278-954D-7281AC833746}"/>
              </a:ext>
            </a:extLst>
          </p:cNvPr>
          <p:cNvSpPr txBox="1"/>
          <p:nvPr/>
        </p:nvSpPr>
        <p:spPr>
          <a:xfrm>
            <a:off x="6298461" y="4720040"/>
            <a:ext cx="1013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Jean-François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Ladonne</a:t>
            </a:r>
          </a:p>
        </p:txBody>
      </p:sp>
      <p:sp>
        <p:nvSpPr>
          <p:cNvPr id="152" name="Ellipse 151">
            <a:extLst>
              <a:ext uri="{FF2B5EF4-FFF2-40B4-BE49-F238E27FC236}">
                <a16:creationId xmlns:a16="http://schemas.microsoft.com/office/drawing/2014/main" xmlns="" id="{5A3AFA94-A5AF-40FC-BC8E-21DA03DAEC4F}"/>
              </a:ext>
            </a:extLst>
          </p:cNvPr>
          <p:cNvSpPr/>
          <p:nvPr/>
        </p:nvSpPr>
        <p:spPr>
          <a:xfrm>
            <a:off x="8410488" y="2214727"/>
            <a:ext cx="300809" cy="300809"/>
          </a:xfrm>
          <a:prstGeom prst="ellipse">
            <a:avLst/>
          </a:prstGeom>
          <a:solidFill>
            <a:srgbClr val="14E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3" name="Image 152">
            <a:extLst>
              <a:ext uri="{FF2B5EF4-FFF2-40B4-BE49-F238E27FC236}">
                <a16:creationId xmlns:a16="http://schemas.microsoft.com/office/drawing/2014/main" xmlns="" id="{709A2000-2226-49EA-92F7-8B1F0E018D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914" y="2261598"/>
            <a:ext cx="202054" cy="202054"/>
          </a:xfrm>
          <a:prstGeom prst="rect">
            <a:avLst/>
          </a:prstGeom>
        </p:spPr>
      </p:pic>
      <p:sp>
        <p:nvSpPr>
          <p:cNvPr id="159" name="Ellipse 158">
            <a:extLst>
              <a:ext uri="{FF2B5EF4-FFF2-40B4-BE49-F238E27FC236}">
                <a16:creationId xmlns:a16="http://schemas.microsoft.com/office/drawing/2014/main" xmlns="" id="{DD9B17A0-2643-4D89-A654-4634246B3802}"/>
              </a:ext>
            </a:extLst>
          </p:cNvPr>
          <p:cNvSpPr/>
          <p:nvPr/>
        </p:nvSpPr>
        <p:spPr>
          <a:xfrm>
            <a:off x="8410488" y="4189500"/>
            <a:ext cx="300809" cy="300809"/>
          </a:xfrm>
          <a:prstGeom prst="ellipse">
            <a:avLst/>
          </a:prstGeom>
          <a:solidFill>
            <a:srgbClr val="14E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0" name="Image 159">
            <a:extLst>
              <a:ext uri="{FF2B5EF4-FFF2-40B4-BE49-F238E27FC236}">
                <a16:creationId xmlns:a16="http://schemas.microsoft.com/office/drawing/2014/main" xmlns="" id="{7C450FD6-C908-4E9E-A7FC-E7F3378AF6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914" y="4236371"/>
            <a:ext cx="202054" cy="2020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F01DAEC-238C-44DC-B6FB-8DFE54C9A0AC}"/>
              </a:ext>
            </a:extLst>
          </p:cNvPr>
          <p:cNvSpPr/>
          <p:nvPr/>
        </p:nvSpPr>
        <p:spPr>
          <a:xfrm>
            <a:off x="3295069" y="2158533"/>
            <a:ext cx="16625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Boitier 1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a716-446655440000</a:t>
            </a:r>
          </a:p>
        </p:txBody>
      </p:sp>
      <p:sp>
        <p:nvSpPr>
          <p:cNvPr id="8" name="Triangle isocèle 7">
            <a:extLst>
              <a:ext uri="{FF2B5EF4-FFF2-40B4-BE49-F238E27FC236}">
                <a16:creationId xmlns:a16="http://schemas.microsoft.com/office/drawing/2014/main" xmlns="" id="{967186AD-E676-4CB4-BC26-7CDDD9C291C8}"/>
              </a:ext>
            </a:extLst>
          </p:cNvPr>
          <p:cNvSpPr/>
          <p:nvPr/>
        </p:nvSpPr>
        <p:spPr>
          <a:xfrm rot="10800000">
            <a:off x="7411779" y="2318904"/>
            <a:ext cx="114300" cy="10353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xmlns="" id="{15C083F2-C0B3-4306-A4EE-EC7227DB4A5E}"/>
              </a:ext>
            </a:extLst>
          </p:cNvPr>
          <p:cNvSpPr/>
          <p:nvPr/>
        </p:nvSpPr>
        <p:spPr>
          <a:xfrm>
            <a:off x="3295069" y="2823556"/>
            <a:ext cx="16625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Boitier 2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D548-131754987613</a:t>
            </a:r>
          </a:p>
        </p:txBody>
      </p:sp>
      <p:sp>
        <p:nvSpPr>
          <p:cNvPr id="180" name="Triangle isocèle 179">
            <a:extLst>
              <a:ext uri="{FF2B5EF4-FFF2-40B4-BE49-F238E27FC236}">
                <a16:creationId xmlns:a16="http://schemas.microsoft.com/office/drawing/2014/main" xmlns="" id="{4C02A722-C91A-4828-9E2A-58D94E81D559}"/>
              </a:ext>
            </a:extLst>
          </p:cNvPr>
          <p:cNvSpPr/>
          <p:nvPr/>
        </p:nvSpPr>
        <p:spPr>
          <a:xfrm rot="10800000">
            <a:off x="7411779" y="2983927"/>
            <a:ext cx="114300" cy="10353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xmlns="" id="{991EC85F-47E0-4899-88B3-980F77A2B734}"/>
              </a:ext>
            </a:extLst>
          </p:cNvPr>
          <p:cNvSpPr/>
          <p:nvPr/>
        </p:nvSpPr>
        <p:spPr>
          <a:xfrm>
            <a:off x="3295069" y="3463008"/>
            <a:ext cx="16625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Boitier 1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f117-125463998770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xmlns="" id="{29154917-1852-4785-B95B-7612D713E55B}"/>
              </a:ext>
            </a:extLst>
          </p:cNvPr>
          <p:cNvSpPr/>
          <p:nvPr/>
        </p:nvSpPr>
        <p:spPr>
          <a:xfrm>
            <a:off x="3295069" y="4128031"/>
            <a:ext cx="16625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Boitier 4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d306-456499236687</a:t>
            </a:r>
          </a:p>
        </p:txBody>
      </p:sp>
      <p:sp>
        <p:nvSpPr>
          <p:cNvPr id="185" name="Triangle isocèle 184">
            <a:extLst>
              <a:ext uri="{FF2B5EF4-FFF2-40B4-BE49-F238E27FC236}">
                <a16:creationId xmlns:a16="http://schemas.microsoft.com/office/drawing/2014/main" xmlns="" id="{FFE19EE8-88EF-44C6-BB72-E3600CA0957C}"/>
              </a:ext>
            </a:extLst>
          </p:cNvPr>
          <p:cNvSpPr/>
          <p:nvPr/>
        </p:nvSpPr>
        <p:spPr>
          <a:xfrm rot="10800000">
            <a:off x="7411779" y="3632361"/>
            <a:ext cx="114300" cy="10353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6" name="Triangle isocèle 185">
            <a:extLst>
              <a:ext uri="{FF2B5EF4-FFF2-40B4-BE49-F238E27FC236}">
                <a16:creationId xmlns:a16="http://schemas.microsoft.com/office/drawing/2014/main" xmlns="" id="{F68C2EBC-BE61-44DE-A973-64C3B648072D}"/>
              </a:ext>
            </a:extLst>
          </p:cNvPr>
          <p:cNvSpPr/>
          <p:nvPr/>
        </p:nvSpPr>
        <p:spPr>
          <a:xfrm rot="10800000">
            <a:off x="7411779" y="4297384"/>
            <a:ext cx="114300" cy="10353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xmlns="" id="{47557347-3DB0-4ACB-A196-25974F4A1BD8}"/>
              </a:ext>
            </a:extLst>
          </p:cNvPr>
          <p:cNvSpPr/>
          <p:nvPr/>
        </p:nvSpPr>
        <p:spPr>
          <a:xfrm>
            <a:off x="3295068" y="4719590"/>
            <a:ext cx="16625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Boitier 2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c126-456499440008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xmlns="" id="{441A0B40-C0A6-4278-9360-CB257E89EC26}"/>
              </a:ext>
            </a:extLst>
          </p:cNvPr>
          <p:cNvSpPr/>
          <p:nvPr/>
        </p:nvSpPr>
        <p:spPr>
          <a:xfrm>
            <a:off x="8417243" y="4818157"/>
            <a:ext cx="300809" cy="300809"/>
          </a:xfrm>
          <a:prstGeom prst="ellipse">
            <a:avLst/>
          </a:prstGeom>
          <a:solidFill>
            <a:srgbClr val="14E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3" name="Image 72">
            <a:extLst>
              <a:ext uri="{FF2B5EF4-FFF2-40B4-BE49-F238E27FC236}">
                <a16:creationId xmlns:a16="http://schemas.microsoft.com/office/drawing/2014/main" xmlns="" id="{64F81B50-861A-4AF3-90F5-AB0D0CB690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669" y="4865028"/>
            <a:ext cx="202054" cy="202054"/>
          </a:xfrm>
          <a:prstGeom prst="rect">
            <a:avLst/>
          </a:prstGeom>
        </p:spPr>
      </p:pic>
      <p:sp>
        <p:nvSpPr>
          <p:cNvPr id="74" name="Triangle isocèle 73">
            <a:extLst>
              <a:ext uri="{FF2B5EF4-FFF2-40B4-BE49-F238E27FC236}">
                <a16:creationId xmlns:a16="http://schemas.microsoft.com/office/drawing/2014/main" xmlns="" id="{9638CF6F-4DFB-4F0B-B92A-19026B20BE45}"/>
              </a:ext>
            </a:extLst>
          </p:cNvPr>
          <p:cNvSpPr/>
          <p:nvPr/>
        </p:nvSpPr>
        <p:spPr>
          <a:xfrm rot="10800000">
            <a:off x="7418534" y="4926041"/>
            <a:ext cx="114300" cy="10353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xmlns="" id="{BB27557A-E584-4279-950D-A7621E8BE1FD}"/>
              </a:ext>
            </a:extLst>
          </p:cNvPr>
          <p:cNvSpPr/>
          <p:nvPr/>
        </p:nvSpPr>
        <p:spPr>
          <a:xfrm>
            <a:off x="8401239" y="2881726"/>
            <a:ext cx="300809" cy="300809"/>
          </a:xfrm>
          <a:prstGeom prst="ellipse">
            <a:avLst/>
          </a:prstGeom>
          <a:solidFill>
            <a:srgbClr val="14E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2" name="Image 51">
            <a:extLst>
              <a:ext uri="{FF2B5EF4-FFF2-40B4-BE49-F238E27FC236}">
                <a16:creationId xmlns:a16="http://schemas.microsoft.com/office/drawing/2014/main" xmlns="" id="{32B7A614-F286-45D8-8817-D1AC04E1E9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665" y="2928597"/>
            <a:ext cx="202054" cy="202054"/>
          </a:xfrm>
          <a:prstGeom prst="rect">
            <a:avLst/>
          </a:prstGeom>
        </p:spPr>
      </p:pic>
      <p:sp>
        <p:nvSpPr>
          <p:cNvPr id="53" name="Ellipse 52">
            <a:extLst>
              <a:ext uri="{FF2B5EF4-FFF2-40B4-BE49-F238E27FC236}">
                <a16:creationId xmlns:a16="http://schemas.microsoft.com/office/drawing/2014/main" xmlns="" id="{13B2580A-5D66-4BF9-804B-5E9A0E708C51}"/>
              </a:ext>
            </a:extLst>
          </p:cNvPr>
          <p:cNvSpPr/>
          <p:nvPr/>
        </p:nvSpPr>
        <p:spPr>
          <a:xfrm>
            <a:off x="8407994" y="3529433"/>
            <a:ext cx="300809" cy="300809"/>
          </a:xfrm>
          <a:prstGeom prst="ellipse">
            <a:avLst/>
          </a:prstGeom>
          <a:solidFill>
            <a:srgbClr val="14E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4" name="Image 53">
            <a:extLst>
              <a:ext uri="{FF2B5EF4-FFF2-40B4-BE49-F238E27FC236}">
                <a16:creationId xmlns:a16="http://schemas.microsoft.com/office/drawing/2014/main" xmlns="" id="{308651AC-FC14-4C03-B655-226292E92E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420" y="3576304"/>
            <a:ext cx="202054" cy="202054"/>
          </a:xfrm>
          <a:prstGeom prst="rect">
            <a:avLst/>
          </a:prstGeom>
        </p:spPr>
      </p:pic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4CEC050E-A8D4-4745-93A7-E72CA804208C}"/>
              </a:ext>
            </a:extLst>
          </p:cNvPr>
          <p:cNvSpPr txBox="1"/>
          <p:nvPr/>
        </p:nvSpPr>
        <p:spPr>
          <a:xfrm>
            <a:off x="5906376" y="2913301"/>
            <a:ext cx="3878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Roboto"/>
              </a:rPr>
              <a:t>7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8CB2A3D8-8DFB-4B7A-8C6D-325226C2DF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267" y="1609969"/>
            <a:ext cx="334870" cy="33487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AC60046D-9071-492E-8273-C9771AE4E52E}"/>
              </a:ext>
            </a:extLst>
          </p:cNvPr>
          <p:cNvSpPr/>
          <p:nvPr/>
        </p:nvSpPr>
        <p:spPr>
          <a:xfrm>
            <a:off x="7738489" y="1643589"/>
            <a:ext cx="8062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00:12:27</a:t>
            </a:r>
          </a:p>
        </p:txBody>
      </p:sp>
    </p:spTree>
    <p:extLst>
      <p:ext uri="{BB962C8B-B14F-4D97-AF65-F5344CB8AC3E}">
        <p14:creationId xmlns:p14="http://schemas.microsoft.com/office/powerpoint/2010/main" val="2490234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806" y="1150975"/>
            <a:ext cx="7100206" cy="4533988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B7AB6B61-7493-4B2C-BFE3-6AE6BE0E0501}"/>
              </a:ext>
            </a:extLst>
          </p:cNvPr>
          <p:cNvSpPr/>
          <p:nvPr/>
        </p:nvSpPr>
        <p:spPr>
          <a:xfrm>
            <a:off x="3111352" y="1559530"/>
            <a:ext cx="5911703" cy="3710763"/>
          </a:xfrm>
          <a:prstGeom prst="rect">
            <a:avLst/>
          </a:prstGeom>
          <a:gradFill flip="none" rotWithShape="1">
            <a:gsLst>
              <a:gs pos="0">
                <a:srgbClr val="1F4E79"/>
              </a:gs>
              <a:gs pos="97000">
                <a:schemeClr val="tx1">
                  <a:lumMod val="85000"/>
                  <a:lumOff val="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solidFill>
            <a:srgbClr val="677587"/>
          </a:solidFill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chemeClr val="bg1">
                    <a:lumMod val="95000"/>
                  </a:schemeClr>
                </a:solidFill>
                <a:latin typeface="Roboto Lt" pitchFamily="2" charset="0"/>
                <a:ea typeface="Roboto Lt" pitchFamily="2" charset="0"/>
              </a:rPr>
              <a:t>Dialog_EndSession</a:t>
            </a:r>
            <a:endParaRPr lang="fr-FR" sz="1400" dirty="0">
              <a:solidFill>
                <a:schemeClr val="bg1">
                  <a:lumMod val="95000"/>
                </a:schemeClr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11352" y="1559530"/>
            <a:ext cx="5911703" cy="438577"/>
          </a:xfrm>
          <a:prstGeom prst="rect">
            <a:avLst/>
          </a:prstGeom>
          <a:solidFill>
            <a:srgbClr val="2336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xmlns="" id="{A24B8C58-4B19-4E54-93F5-D35A40CF0982}"/>
              </a:ext>
            </a:extLst>
          </p:cNvPr>
          <p:cNvSpPr txBox="1"/>
          <p:nvPr/>
        </p:nvSpPr>
        <p:spPr>
          <a:xfrm>
            <a:off x="3152862" y="1566871"/>
            <a:ext cx="2181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Session en cours…</a:t>
            </a:r>
          </a:p>
        </p:txBody>
      </p:sp>
      <p:pic>
        <p:nvPicPr>
          <p:cNvPr id="91" name="Picture 2" descr="Résultat de recherche d'images pour &quot;Jean françois ladonne&quot;">
            <a:extLst>
              <a:ext uri="{FF2B5EF4-FFF2-40B4-BE49-F238E27FC236}">
                <a16:creationId xmlns:a16="http://schemas.microsoft.com/office/drawing/2014/main" xmlns="" id="{F648ED21-B0DE-4828-9665-7DAB263CA5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3" b="19807"/>
          <a:stretch/>
        </p:blipFill>
        <p:spPr bwMode="auto">
          <a:xfrm>
            <a:off x="5824480" y="2099301"/>
            <a:ext cx="508146" cy="50814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xmlns="" id="{62823FD6-5C11-4A7D-816B-B65926D18B01}"/>
              </a:ext>
            </a:extLst>
          </p:cNvPr>
          <p:cNvCxnSpPr/>
          <p:nvPr/>
        </p:nvCxnSpPr>
        <p:spPr>
          <a:xfrm flipV="1">
            <a:off x="3320346" y="2694988"/>
            <a:ext cx="5472329" cy="0"/>
          </a:xfrm>
          <a:prstGeom prst="line">
            <a:avLst/>
          </a:prstGeom>
          <a:ln>
            <a:solidFill>
              <a:srgbClr val="6775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ZoneTexte 91">
            <a:extLst>
              <a:ext uri="{FF2B5EF4-FFF2-40B4-BE49-F238E27FC236}">
                <a16:creationId xmlns:a16="http://schemas.microsoft.com/office/drawing/2014/main" xmlns="" id="{A9675069-6672-4ED8-9EDB-B1DA754BCF71}"/>
              </a:ext>
            </a:extLst>
          </p:cNvPr>
          <p:cNvSpPr txBox="1"/>
          <p:nvPr/>
        </p:nvSpPr>
        <p:spPr>
          <a:xfrm>
            <a:off x="6343737" y="2150154"/>
            <a:ext cx="1045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Jean-François 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Ladonne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xmlns="" id="{21656B0A-5CC3-466B-9ADF-363AB82793EF}"/>
              </a:ext>
            </a:extLst>
          </p:cNvPr>
          <p:cNvSpPr/>
          <p:nvPr/>
        </p:nvSpPr>
        <p:spPr>
          <a:xfrm>
            <a:off x="5813369" y="2782530"/>
            <a:ext cx="519257" cy="5081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0" name="Image 7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521" y="2824456"/>
            <a:ext cx="383092" cy="383092"/>
          </a:xfrm>
          <a:prstGeom prst="rect">
            <a:avLst/>
          </a:prstGeom>
        </p:spPr>
      </p:pic>
      <p:cxnSp>
        <p:nvCxnSpPr>
          <p:cNvPr id="93" name="Connecteur droit 92">
            <a:extLst>
              <a:ext uri="{FF2B5EF4-FFF2-40B4-BE49-F238E27FC236}">
                <a16:creationId xmlns:a16="http://schemas.microsoft.com/office/drawing/2014/main" xmlns="" id="{EB9920DB-261C-47B8-B642-C9206224AB56}"/>
              </a:ext>
            </a:extLst>
          </p:cNvPr>
          <p:cNvCxnSpPr/>
          <p:nvPr/>
        </p:nvCxnSpPr>
        <p:spPr>
          <a:xfrm flipV="1">
            <a:off x="3314761" y="3352233"/>
            <a:ext cx="5472329" cy="0"/>
          </a:xfrm>
          <a:prstGeom prst="line">
            <a:avLst/>
          </a:prstGeom>
          <a:ln>
            <a:solidFill>
              <a:srgbClr val="6775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ZoneTexte 95">
            <a:extLst>
              <a:ext uri="{FF2B5EF4-FFF2-40B4-BE49-F238E27FC236}">
                <a16:creationId xmlns:a16="http://schemas.microsoft.com/office/drawing/2014/main" xmlns="" id="{BC278825-FEE4-4424-94E4-F436C002C607}"/>
              </a:ext>
            </a:extLst>
          </p:cNvPr>
          <p:cNvSpPr txBox="1"/>
          <p:nvPr/>
        </p:nvSpPr>
        <p:spPr>
          <a:xfrm>
            <a:off x="6342332" y="2815947"/>
            <a:ext cx="720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Arnaud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Ladrange</a:t>
            </a:r>
            <a:endParaRPr lang="fr-FR" sz="9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xmlns="" id="{EDA19D42-AC20-4DE4-9FB8-6A04706E4332}"/>
              </a:ext>
            </a:extLst>
          </p:cNvPr>
          <p:cNvSpPr/>
          <p:nvPr/>
        </p:nvSpPr>
        <p:spPr>
          <a:xfrm>
            <a:off x="5807784" y="3439775"/>
            <a:ext cx="519257" cy="5081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3" name="Image 112">
            <a:extLst>
              <a:ext uri="{FF2B5EF4-FFF2-40B4-BE49-F238E27FC236}">
                <a16:creationId xmlns:a16="http://schemas.microsoft.com/office/drawing/2014/main" xmlns="" id="{EF26E043-31A5-4E9D-8375-F47B082F89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936" y="3481701"/>
            <a:ext cx="383092" cy="383092"/>
          </a:xfrm>
          <a:prstGeom prst="rect">
            <a:avLst/>
          </a:prstGeom>
        </p:spPr>
      </p:pic>
      <p:sp>
        <p:nvSpPr>
          <p:cNvPr id="114" name="ZoneTexte 113">
            <a:extLst>
              <a:ext uri="{FF2B5EF4-FFF2-40B4-BE49-F238E27FC236}">
                <a16:creationId xmlns:a16="http://schemas.microsoft.com/office/drawing/2014/main" xmlns="" id="{EED2655B-6AE4-4DEF-9FDD-0891DF3971D0}"/>
              </a:ext>
            </a:extLst>
          </p:cNvPr>
          <p:cNvSpPr txBox="1"/>
          <p:nvPr/>
        </p:nvSpPr>
        <p:spPr>
          <a:xfrm>
            <a:off x="5850414" y="3570588"/>
            <a:ext cx="3878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Roboto"/>
              </a:rPr>
              <a:t>18</a:t>
            </a:r>
          </a:p>
        </p:txBody>
      </p:sp>
      <p:cxnSp>
        <p:nvCxnSpPr>
          <p:cNvPr id="118" name="Connecteur droit 117">
            <a:extLst>
              <a:ext uri="{FF2B5EF4-FFF2-40B4-BE49-F238E27FC236}">
                <a16:creationId xmlns:a16="http://schemas.microsoft.com/office/drawing/2014/main" xmlns="" id="{09C6E5DE-17B4-4F78-9AC9-16C74159A1D8}"/>
              </a:ext>
            </a:extLst>
          </p:cNvPr>
          <p:cNvCxnSpPr/>
          <p:nvPr/>
        </p:nvCxnSpPr>
        <p:spPr>
          <a:xfrm flipV="1">
            <a:off x="3309176" y="4009478"/>
            <a:ext cx="5472329" cy="0"/>
          </a:xfrm>
          <a:prstGeom prst="line">
            <a:avLst/>
          </a:prstGeom>
          <a:ln>
            <a:solidFill>
              <a:srgbClr val="6775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ZoneTexte 118">
            <a:extLst>
              <a:ext uri="{FF2B5EF4-FFF2-40B4-BE49-F238E27FC236}">
                <a16:creationId xmlns:a16="http://schemas.microsoft.com/office/drawing/2014/main" xmlns="" id="{F767A2E9-D253-4127-AC3C-05B43ABCB068}"/>
              </a:ext>
            </a:extLst>
          </p:cNvPr>
          <p:cNvSpPr txBox="1"/>
          <p:nvPr/>
        </p:nvSpPr>
        <p:spPr>
          <a:xfrm>
            <a:off x="6334550" y="3470786"/>
            <a:ext cx="903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Alfred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Jeanking</a:t>
            </a:r>
          </a:p>
        </p:txBody>
      </p:sp>
      <p:sp>
        <p:nvSpPr>
          <p:cNvPr id="137" name="Ellipse 136">
            <a:extLst>
              <a:ext uri="{FF2B5EF4-FFF2-40B4-BE49-F238E27FC236}">
                <a16:creationId xmlns:a16="http://schemas.microsoft.com/office/drawing/2014/main" xmlns="" id="{E86EEDDA-3D2F-4C80-9C83-1972192C6D1E}"/>
              </a:ext>
            </a:extLst>
          </p:cNvPr>
          <p:cNvSpPr/>
          <p:nvPr/>
        </p:nvSpPr>
        <p:spPr>
          <a:xfrm>
            <a:off x="5813369" y="4076991"/>
            <a:ext cx="519257" cy="5081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8" name="Image 137">
            <a:extLst>
              <a:ext uri="{FF2B5EF4-FFF2-40B4-BE49-F238E27FC236}">
                <a16:creationId xmlns:a16="http://schemas.microsoft.com/office/drawing/2014/main" xmlns="" id="{79A2ED0A-1253-48B1-B35E-7AB5049DD1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521" y="4118917"/>
            <a:ext cx="383092" cy="383092"/>
          </a:xfrm>
          <a:prstGeom prst="rect">
            <a:avLst/>
          </a:prstGeom>
        </p:spPr>
      </p:pic>
      <p:sp>
        <p:nvSpPr>
          <p:cNvPr id="142" name="ZoneTexte 141">
            <a:extLst>
              <a:ext uri="{FF2B5EF4-FFF2-40B4-BE49-F238E27FC236}">
                <a16:creationId xmlns:a16="http://schemas.microsoft.com/office/drawing/2014/main" xmlns="" id="{30D7DD07-AB49-410E-B230-A268BA792A51}"/>
              </a:ext>
            </a:extLst>
          </p:cNvPr>
          <p:cNvSpPr txBox="1"/>
          <p:nvPr/>
        </p:nvSpPr>
        <p:spPr>
          <a:xfrm>
            <a:off x="5909339" y="4207804"/>
            <a:ext cx="1963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Roboto"/>
              </a:rPr>
              <a:t>9</a:t>
            </a:r>
          </a:p>
        </p:txBody>
      </p:sp>
      <p:cxnSp>
        <p:nvCxnSpPr>
          <p:cNvPr id="143" name="Connecteur droit 142">
            <a:extLst>
              <a:ext uri="{FF2B5EF4-FFF2-40B4-BE49-F238E27FC236}">
                <a16:creationId xmlns:a16="http://schemas.microsoft.com/office/drawing/2014/main" xmlns="" id="{CF460329-8789-413D-A19A-73EA414C8057}"/>
              </a:ext>
            </a:extLst>
          </p:cNvPr>
          <p:cNvCxnSpPr/>
          <p:nvPr/>
        </p:nvCxnSpPr>
        <p:spPr>
          <a:xfrm flipV="1">
            <a:off x="3314761" y="4646694"/>
            <a:ext cx="5472329" cy="0"/>
          </a:xfrm>
          <a:prstGeom prst="line">
            <a:avLst/>
          </a:prstGeom>
          <a:ln>
            <a:solidFill>
              <a:srgbClr val="6775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ZoneTexte 145">
            <a:extLst>
              <a:ext uri="{FF2B5EF4-FFF2-40B4-BE49-F238E27FC236}">
                <a16:creationId xmlns:a16="http://schemas.microsoft.com/office/drawing/2014/main" xmlns="" id="{9BF3C7C2-8063-41E3-AC17-79D806562A79}"/>
              </a:ext>
            </a:extLst>
          </p:cNvPr>
          <p:cNvSpPr txBox="1"/>
          <p:nvPr/>
        </p:nvSpPr>
        <p:spPr>
          <a:xfrm>
            <a:off x="6342332" y="4128031"/>
            <a:ext cx="570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Alexis 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Lamy</a:t>
            </a:r>
          </a:p>
        </p:txBody>
      </p:sp>
      <p:sp>
        <p:nvSpPr>
          <p:cNvPr id="147" name="Ellipse 146">
            <a:extLst>
              <a:ext uri="{FF2B5EF4-FFF2-40B4-BE49-F238E27FC236}">
                <a16:creationId xmlns:a16="http://schemas.microsoft.com/office/drawing/2014/main" xmlns="" id="{C50209C4-27A5-446B-BBFB-C6F1A767DEDE}"/>
              </a:ext>
            </a:extLst>
          </p:cNvPr>
          <p:cNvSpPr/>
          <p:nvPr/>
        </p:nvSpPr>
        <p:spPr>
          <a:xfrm>
            <a:off x="5824480" y="4723500"/>
            <a:ext cx="519257" cy="45578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8" name="Image 147">
            <a:extLst>
              <a:ext uri="{FF2B5EF4-FFF2-40B4-BE49-F238E27FC236}">
                <a16:creationId xmlns:a16="http://schemas.microsoft.com/office/drawing/2014/main" xmlns="" id="{6A2A889D-F28A-462C-A8AB-088A057CE8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107" y="4765426"/>
            <a:ext cx="383092" cy="383092"/>
          </a:xfrm>
          <a:prstGeom prst="rect">
            <a:avLst/>
          </a:prstGeom>
        </p:spPr>
      </p:pic>
      <p:sp>
        <p:nvSpPr>
          <p:cNvPr id="149" name="ZoneTexte 148">
            <a:extLst>
              <a:ext uri="{FF2B5EF4-FFF2-40B4-BE49-F238E27FC236}">
                <a16:creationId xmlns:a16="http://schemas.microsoft.com/office/drawing/2014/main" xmlns="" id="{E1FF598F-CE3B-481F-BE76-A87F330D6185}"/>
              </a:ext>
            </a:extLst>
          </p:cNvPr>
          <p:cNvSpPr txBox="1"/>
          <p:nvPr/>
        </p:nvSpPr>
        <p:spPr>
          <a:xfrm>
            <a:off x="5876635" y="4854313"/>
            <a:ext cx="3711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Roboto"/>
              </a:rPr>
              <a:t>17</a:t>
            </a:r>
          </a:p>
        </p:txBody>
      </p:sp>
      <p:sp>
        <p:nvSpPr>
          <p:cNvPr id="151" name="ZoneTexte 150">
            <a:extLst>
              <a:ext uri="{FF2B5EF4-FFF2-40B4-BE49-F238E27FC236}">
                <a16:creationId xmlns:a16="http://schemas.microsoft.com/office/drawing/2014/main" xmlns="" id="{5D6EAEFC-B5F3-4278-954D-7281AC833746}"/>
              </a:ext>
            </a:extLst>
          </p:cNvPr>
          <p:cNvSpPr txBox="1"/>
          <p:nvPr/>
        </p:nvSpPr>
        <p:spPr>
          <a:xfrm>
            <a:off x="6298461" y="4720040"/>
            <a:ext cx="1013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Jean-François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Ladonne</a:t>
            </a:r>
          </a:p>
        </p:txBody>
      </p:sp>
      <p:sp>
        <p:nvSpPr>
          <p:cNvPr id="152" name="Ellipse 151">
            <a:extLst>
              <a:ext uri="{FF2B5EF4-FFF2-40B4-BE49-F238E27FC236}">
                <a16:creationId xmlns:a16="http://schemas.microsoft.com/office/drawing/2014/main" xmlns="" id="{5A3AFA94-A5AF-40FC-BC8E-21DA03DAEC4F}"/>
              </a:ext>
            </a:extLst>
          </p:cNvPr>
          <p:cNvSpPr/>
          <p:nvPr/>
        </p:nvSpPr>
        <p:spPr>
          <a:xfrm>
            <a:off x="8410488" y="2214727"/>
            <a:ext cx="300809" cy="300809"/>
          </a:xfrm>
          <a:prstGeom prst="ellipse">
            <a:avLst/>
          </a:prstGeom>
          <a:solidFill>
            <a:srgbClr val="14E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3" name="Image 152">
            <a:extLst>
              <a:ext uri="{FF2B5EF4-FFF2-40B4-BE49-F238E27FC236}">
                <a16:creationId xmlns:a16="http://schemas.microsoft.com/office/drawing/2014/main" xmlns="" id="{709A2000-2226-49EA-92F7-8B1F0E018D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914" y="2261598"/>
            <a:ext cx="202054" cy="202054"/>
          </a:xfrm>
          <a:prstGeom prst="rect">
            <a:avLst/>
          </a:prstGeom>
        </p:spPr>
      </p:pic>
      <p:sp>
        <p:nvSpPr>
          <p:cNvPr id="159" name="Ellipse 158">
            <a:extLst>
              <a:ext uri="{FF2B5EF4-FFF2-40B4-BE49-F238E27FC236}">
                <a16:creationId xmlns:a16="http://schemas.microsoft.com/office/drawing/2014/main" xmlns="" id="{DD9B17A0-2643-4D89-A654-4634246B3802}"/>
              </a:ext>
            </a:extLst>
          </p:cNvPr>
          <p:cNvSpPr/>
          <p:nvPr/>
        </p:nvSpPr>
        <p:spPr>
          <a:xfrm>
            <a:off x="8410488" y="4189500"/>
            <a:ext cx="300809" cy="300809"/>
          </a:xfrm>
          <a:prstGeom prst="ellipse">
            <a:avLst/>
          </a:prstGeom>
          <a:solidFill>
            <a:srgbClr val="14E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0" name="Image 159">
            <a:extLst>
              <a:ext uri="{FF2B5EF4-FFF2-40B4-BE49-F238E27FC236}">
                <a16:creationId xmlns:a16="http://schemas.microsoft.com/office/drawing/2014/main" xmlns="" id="{7C450FD6-C908-4E9E-A7FC-E7F3378AF6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914" y="4236371"/>
            <a:ext cx="202054" cy="2020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F01DAEC-238C-44DC-B6FB-8DFE54C9A0AC}"/>
              </a:ext>
            </a:extLst>
          </p:cNvPr>
          <p:cNvSpPr/>
          <p:nvPr/>
        </p:nvSpPr>
        <p:spPr>
          <a:xfrm>
            <a:off x="3295069" y="2158533"/>
            <a:ext cx="16625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Boitier 1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a716-446655440000</a:t>
            </a:r>
          </a:p>
        </p:txBody>
      </p:sp>
      <p:sp>
        <p:nvSpPr>
          <p:cNvPr id="8" name="Triangle isocèle 7">
            <a:extLst>
              <a:ext uri="{FF2B5EF4-FFF2-40B4-BE49-F238E27FC236}">
                <a16:creationId xmlns:a16="http://schemas.microsoft.com/office/drawing/2014/main" xmlns="" id="{967186AD-E676-4CB4-BC26-7CDDD9C291C8}"/>
              </a:ext>
            </a:extLst>
          </p:cNvPr>
          <p:cNvSpPr/>
          <p:nvPr/>
        </p:nvSpPr>
        <p:spPr>
          <a:xfrm rot="10800000">
            <a:off x="7411779" y="2318904"/>
            <a:ext cx="114300" cy="10353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xmlns="" id="{15C083F2-C0B3-4306-A4EE-EC7227DB4A5E}"/>
              </a:ext>
            </a:extLst>
          </p:cNvPr>
          <p:cNvSpPr/>
          <p:nvPr/>
        </p:nvSpPr>
        <p:spPr>
          <a:xfrm>
            <a:off x="3295069" y="2823556"/>
            <a:ext cx="16625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Boitier 2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D548-131754987613</a:t>
            </a:r>
          </a:p>
        </p:txBody>
      </p:sp>
      <p:sp>
        <p:nvSpPr>
          <p:cNvPr id="180" name="Triangle isocèle 179">
            <a:extLst>
              <a:ext uri="{FF2B5EF4-FFF2-40B4-BE49-F238E27FC236}">
                <a16:creationId xmlns:a16="http://schemas.microsoft.com/office/drawing/2014/main" xmlns="" id="{4C02A722-C91A-4828-9E2A-58D94E81D559}"/>
              </a:ext>
            </a:extLst>
          </p:cNvPr>
          <p:cNvSpPr/>
          <p:nvPr/>
        </p:nvSpPr>
        <p:spPr>
          <a:xfrm rot="10800000">
            <a:off x="7411779" y="2983927"/>
            <a:ext cx="114300" cy="10353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xmlns="" id="{991EC85F-47E0-4899-88B3-980F77A2B734}"/>
              </a:ext>
            </a:extLst>
          </p:cNvPr>
          <p:cNvSpPr/>
          <p:nvPr/>
        </p:nvSpPr>
        <p:spPr>
          <a:xfrm>
            <a:off x="3295069" y="3463008"/>
            <a:ext cx="16625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Boitier 1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f117-125463998770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xmlns="" id="{29154917-1852-4785-B95B-7612D713E55B}"/>
              </a:ext>
            </a:extLst>
          </p:cNvPr>
          <p:cNvSpPr/>
          <p:nvPr/>
        </p:nvSpPr>
        <p:spPr>
          <a:xfrm>
            <a:off x="3295069" y="4128031"/>
            <a:ext cx="16625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Boitier 4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d306-456499236687</a:t>
            </a:r>
          </a:p>
        </p:txBody>
      </p:sp>
      <p:sp>
        <p:nvSpPr>
          <p:cNvPr id="185" name="Triangle isocèle 184">
            <a:extLst>
              <a:ext uri="{FF2B5EF4-FFF2-40B4-BE49-F238E27FC236}">
                <a16:creationId xmlns:a16="http://schemas.microsoft.com/office/drawing/2014/main" xmlns="" id="{FFE19EE8-88EF-44C6-BB72-E3600CA0957C}"/>
              </a:ext>
            </a:extLst>
          </p:cNvPr>
          <p:cNvSpPr/>
          <p:nvPr/>
        </p:nvSpPr>
        <p:spPr>
          <a:xfrm rot="10800000">
            <a:off x="7411779" y="3632361"/>
            <a:ext cx="114300" cy="10353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6" name="Triangle isocèle 185">
            <a:extLst>
              <a:ext uri="{FF2B5EF4-FFF2-40B4-BE49-F238E27FC236}">
                <a16:creationId xmlns:a16="http://schemas.microsoft.com/office/drawing/2014/main" xmlns="" id="{F68C2EBC-BE61-44DE-A973-64C3B648072D}"/>
              </a:ext>
            </a:extLst>
          </p:cNvPr>
          <p:cNvSpPr/>
          <p:nvPr/>
        </p:nvSpPr>
        <p:spPr>
          <a:xfrm rot="10800000">
            <a:off x="7411779" y="4297384"/>
            <a:ext cx="114300" cy="10353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xmlns="" id="{47557347-3DB0-4ACB-A196-25974F4A1BD8}"/>
              </a:ext>
            </a:extLst>
          </p:cNvPr>
          <p:cNvSpPr/>
          <p:nvPr/>
        </p:nvSpPr>
        <p:spPr>
          <a:xfrm>
            <a:off x="3295068" y="4719590"/>
            <a:ext cx="16625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Boitier 2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c126-456499440008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xmlns="" id="{441A0B40-C0A6-4278-9360-CB257E89EC26}"/>
              </a:ext>
            </a:extLst>
          </p:cNvPr>
          <p:cNvSpPr/>
          <p:nvPr/>
        </p:nvSpPr>
        <p:spPr>
          <a:xfrm>
            <a:off x="8417243" y="4818157"/>
            <a:ext cx="300809" cy="300809"/>
          </a:xfrm>
          <a:prstGeom prst="ellipse">
            <a:avLst/>
          </a:prstGeom>
          <a:solidFill>
            <a:srgbClr val="14E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3" name="Image 72">
            <a:extLst>
              <a:ext uri="{FF2B5EF4-FFF2-40B4-BE49-F238E27FC236}">
                <a16:creationId xmlns:a16="http://schemas.microsoft.com/office/drawing/2014/main" xmlns="" id="{64F81B50-861A-4AF3-90F5-AB0D0CB690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669" y="4865028"/>
            <a:ext cx="202054" cy="202054"/>
          </a:xfrm>
          <a:prstGeom prst="rect">
            <a:avLst/>
          </a:prstGeom>
        </p:spPr>
      </p:pic>
      <p:sp>
        <p:nvSpPr>
          <p:cNvPr id="74" name="Triangle isocèle 73">
            <a:extLst>
              <a:ext uri="{FF2B5EF4-FFF2-40B4-BE49-F238E27FC236}">
                <a16:creationId xmlns:a16="http://schemas.microsoft.com/office/drawing/2014/main" xmlns="" id="{9638CF6F-4DFB-4F0B-B92A-19026B20BE45}"/>
              </a:ext>
            </a:extLst>
          </p:cNvPr>
          <p:cNvSpPr/>
          <p:nvPr/>
        </p:nvSpPr>
        <p:spPr>
          <a:xfrm rot="10800000">
            <a:off x="7418534" y="4926041"/>
            <a:ext cx="114300" cy="10353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xmlns="" id="{BB27557A-E584-4279-950D-A7621E8BE1FD}"/>
              </a:ext>
            </a:extLst>
          </p:cNvPr>
          <p:cNvSpPr/>
          <p:nvPr/>
        </p:nvSpPr>
        <p:spPr>
          <a:xfrm>
            <a:off x="8401239" y="2881726"/>
            <a:ext cx="300809" cy="300809"/>
          </a:xfrm>
          <a:prstGeom prst="ellipse">
            <a:avLst/>
          </a:prstGeom>
          <a:solidFill>
            <a:srgbClr val="14E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2" name="Image 51">
            <a:extLst>
              <a:ext uri="{FF2B5EF4-FFF2-40B4-BE49-F238E27FC236}">
                <a16:creationId xmlns:a16="http://schemas.microsoft.com/office/drawing/2014/main" xmlns="" id="{32B7A614-F286-45D8-8817-D1AC04E1E9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665" y="2928597"/>
            <a:ext cx="202054" cy="202054"/>
          </a:xfrm>
          <a:prstGeom prst="rect">
            <a:avLst/>
          </a:prstGeom>
        </p:spPr>
      </p:pic>
      <p:sp>
        <p:nvSpPr>
          <p:cNvPr id="53" name="Ellipse 52">
            <a:extLst>
              <a:ext uri="{FF2B5EF4-FFF2-40B4-BE49-F238E27FC236}">
                <a16:creationId xmlns:a16="http://schemas.microsoft.com/office/drawing/2014/main" xmlns="" id="{13B2580A-5D66-4BF9-804B-5E9A0E708C51}"/>
              </a:ext>
            </a:extLst>
          </p:cNvPr>
          <p:cNvSpPr/>
          <p:nvPr/>
        </p:nvSpPr>
        <p:spPr>
          <a:xfrm>
            <a:off x="8407994" y="3529433"/>
            <a:ext cx="300809" cy="300809"/>
          </a:xfrm>
          <a:prstGeom prst="ellipse">
            <a:avLst/>
          </a:prstGeom>
          <a:solidFill>
            <a:srgbClr val="14E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4" name="Image 53">
            <a:extLst>
              <a:ext uri="{FF2B5EF4-FFF2-40B4-BE49-F238E27FC236}">
                <a16:creationId xmlns:a16="http://schemas.microsoft.com/office/drawing/2014/main" xmlns="" id="{308651AC-FC14-4C03-B655-226292E92E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420" y="3576304"/>
            <a:ext cx="202054" cy="202054"/>
          </a:xfrm>
          <a:prstGeom prst="rect">
            <a:avLst/>
          </a:prstGeom>
        </p:spPr>
      </p:pic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4CEC050E-A8D4-4745-93A7-E72CA804208C}"/>
              </a:ext>
            </a:extLst>
          </p:cNvPr>
          <p:cNvSpPr txBox="1"/>
          <p:nvPr/>
        </p:nvSpPr>
        <p:spPr>
          <a:xfrm>
            <a:off x="5906376" y="2913301"/>
            <a:ext cx="3878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Roboto"/>
              </a:rPr>
              <a:t>7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8CB2A3D8-8DFB-4B7A-8C6D-325226C2DF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267" y="1609969"/>
            <a:ext cx="334870" cy="33487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AC60046D-9071-492E-8273-C9771AE4E52E}"/>
              </a:ext>
            </a:extLst>
          </p:cNvPr>
          <p:cNvSpPr/>
          <p:nvPr/>
        </p:nvSpPr>
        <p:spPr>
          <a:xfrm>
            <a:off x="7738489" y="1643589"/>
            <a:ext cx="8062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00:12:27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F5BB888A-82D3-4713-94E6-2B874FCFD178}"/>
              </a:ext>
            </a:extLst>
          </p:cNvPr>
          <p:cNvSpPr/>
          <p:nvPr/>
        </p:nvSpPr>
        <p:spPr>
          <a:xfrm>
            <a:off x="3107376" y="1559530"/>
            <a:ext cx="5971427" cy="380495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4408CF03-47D9-4EB7-BAF9-A9623834990B}"/>
              </a:ext>
            </a:extLst>
          </p:cNvPr>
          <p:cNvSpPr/>
          <p:nvPr/>
        </p:nvSpPr>
        <p:spPr>
          <a:xfrm>
            <a:off x="4812855" y="2826629"/>
            <a:ext cx="2629065" cy="1219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xmlns="" id="{F27DF7B0-22B9-414C-8837-53AB8C950945}"/>
              </a:ext>
            </a:extLst>
          </p:cNvPr>
          <p:cNvSpPr txBox="1"/>
          <p:nvPr/>
        </p:nvSpPr>
        <p:spPr>
          <a:xfrm>
            <a:off x="4812854" y="2824316"/>
            <a:ext cx="1929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Fin de session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xmlns="" id="{A14BB549-EE4F-46F6-A12B-4F52D8E14321}"/>
              </a:ext>
            </a:extLst>
          </p:cNvPr>
          <p:cNvSpPr txBox="1"/>
          <p:nvPr/>
        </p:nvSpPr>
        <p:spPr>
          <a:xfrm>
            <a:off x="4957636" y="3200885"/>
            <a:ext cx="2369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Vous venez de terminer une session. Que voulez-vous faire ?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xmlns="" id="{1D0DDF67-4E88-41C6-8835-CF481E3BB2D0}"/>
              </a:ext>
            </a:extLst>
          </p:cNvPr>
          <p:cNvSpPr txBox="1"/>
          <p:nvPr/>
        </p:nvSpPr>
        <p:spPr>
          <a:xfrm>
            <a:off x="4812854" y="3736339"/>
            <a:ext cx="2629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dirty="0">
                <a:solidFill>
                  <a:srgbClr val="5B9BD5"/>
                </a:solidFill>
                <a:latin typeface="Roboto" pitchFamily="2" charset="0"/>
                <a:ea typeface="Roboto" pitchFamily="2" charset="0"/>
              </a:rPr>
              <a:t>Annuler     Supprimer    Enregistrer</a:t>
            </a:r>
          </a:p>
        </p:txBody>
      </p:sp>
    </p:spTree>
    <p:extLst>
      <p:ext uri="{BB962C8B-B14F-4D97-AF65-F5344CB8AC3E}">
        <p14:creationId xmlns:p14="http://schemas.microsoft.com/office/powerpoint/2010/main" val="4605210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806" y="1150975"/>
            <a:ext cx="7100206" cy="4533988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B7AB6B61-7493-4B2C-BFE3-6AE6BE0E0501}"/>
              </a:ext>
            </a:extLst>
          </p:cNvPr>
          <p:cNvSpPr/>
          <p:nvPr/>
        </p:nvSpPr>
        <p:spPr>
          <a:xfrm>
            <a:off x="3111352" y="1559530"/>
            <a:ext cx="5911703" cy="3710763"/>
          </a:xfrm>
          <a:prstGeom prst="rect">
            <a:avLst/>
          </a:prstGeom>
          <a:gradFill flip="none" rotWithShape="1">
            <a:gsLst>
              <a:gs pos="0">
                <a:srgbClr val="1F4E79"/>
              </a:gs>
              <a:gs pos="97000">
                <a:schemeClr val="tx1">
                  <a:lumMod val="85000"/>
                  <a:lumOff val="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solidFill>
            <a:srgbClr val="677587"/>
          </a:solidFill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chemeClr val="bg1">
                    <a:lumMod val="95000"/>
                  </a:schemeClr>
                </a:solidFill>
                <a:latin typeface="Roboto Lt" pitchFamily="2" charset="0"/>
                <a:ea typeface="Roboto Lt" pitchFamily="2" charset="0"/>
              </a:rPr>
              <a:t>Dialog_DeleteSession</a:t>
            </a:r>
            <a:endParaRPr lang="fr-FR" sz="1400" dirty="0">
              <a:solidFill>
                <a:schemeClr val="bg1">
                  <a:lumMod val="95000"/>
                </a:schemeClr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11352" y="1559530"/>
            <a:ext cx="5911703" cy="438577"/>
          </a:xfrm>
          <a:prstGeom prst="rect">
            <a:avLst/>
          </a:prstGeom>
          <a:solidFill>
            <a:srgbClr val="2336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xmlns="" id="{A24B8C58-4B19-4E54-93F5-D35A40CF0982}"/>
              </a:ext>
            </a:extLst>
          </p:cNvPr>
          <p:cNvSpPr txBox="1"/>
          <p:nvPr/>
        </p:nvSpPr>
        <p:spPr>
          <a:xfrm>
            <a:off x="3152862" y="1566871"/>
            <a:ext cx="2181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Session en cours…</a:t>
            </a:r>
          </a:p>
        </p:txBody>
      </p:sp>
      <p:pic>
        <p:nvPicPr>
          <p:cNvPr id="91" name="Picture 2" descr="Résultat de recherche d'images pour &quot;Jean françois ladonne&quot;">
            <a:extLst>
              <a:ext uri="{FF2B5EF4-FFF2-40B4-BE49-F238E27FC236}">
                <a16:creationId xmlns:a16="http://schemas.microsoft.com/office/drawing/2014/main" xmlns="" id="{F648ED21-B0DE-4828-9665-7DAB263CA5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3" b="19807"/>
          <a:stretch/>
        </p:blipFill>
        <p:spPr bwMode="auto">
          <a:xfrm>
            <a:off x="5824480" y="2099301"/>
            <a:ext cx="508146" cy="50814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xmlns="" id="{62823FD6-5C11-4A7D-816B-B65926D18B01}"/>
              </a:ext>
            </a:extLst>
          </p:cNvPr>
          <p:cNvCxnSpPr/>
          <p:nvPr/>
        </p:nvCxnSpPr>
        <p:spPr>
          <a:xfrm flipV="1">
            <a:off x="3320346" y="2694988"/>
            <a:ext cx="5472329" cy="0"/>
          </a:xfrm>
          <a:prstGeom prst="line">
            <a:avLst/>
          </a:prstGeom>
          <a:ln>
            <a:solidFill>
              <a:srgbClr val="6775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ZoneTexte 91">
            <a:extLst>
              <a:ext uri="{FF2B5EF4-FFF2-40B4-BE49-F238E27FC236}">
                <a16:creationId xmlns:a16="http://schemas.microsoft.com/office/drawing/2014/main" xmlns="" id="{A9675069-6672-4ED8-9EDB-B1DA754BCF71}"/>
              </a:ext>
            </a:extLst>
          </p:cNvPr>
          <p:cNvSpPr txBox="1"/>
          <p:nvPr/>
        </p:nvSpPr>
        <p:spPr>
          <a:xfrm>
            <a:off x="6343737" y="2150154"/>
            <a:ext cx="1045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Jean-François 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Ladonne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xmlns="" id="{21656B0A-5CC3-466B-9ADF-363AB82793EF}"/>
              </a:ext>
            </a:extLst>
          </p:cNvPr>
          <p:cNvSpPr/>
          <p:nvPr/>
        </p:nvSpPr>
        <p:spPr>
          <a:xfrm>
            <a:off x="5813369" y="2782530"/>
            <a:ext cx="519257" cy="5081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0" name="Image 7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521" y="2824456"/>
            <a:ext cx="383092" cy="383092"/>
          </a:xfrm>
          <a:prstGeom prst="rect">
            <a:avLst/>
          </a:prstGeom>
        </p:spPr>
      </p:pic>
      <p:cxnSp>
        <p:nvCxnSpPr>
          <p:cNvPr id="93" name="Connecteur droit 92">
            <a:extLst>
              <a:ext uri="{FF2B5EF4-FFF2-40B4-BE49-F238E27FC236}">
                <a16:creationId xmlns:a16="http://schemas.microsoft.com/office/drawing/2014/main" xmlns="" id="{EB9920DB-261C-47B8-B642-C9206224AB56}"/>
              </a:ext>
            </a:extLst>
          </p:cNvPr>
          <p:cNvCxnSpPr/>
          <p:nvPr/>
        </p:nvCxnSpPr>
        <p:spPr>
          <a:xfrm flipV="1">
            <a:off x="3314761" y="3352233"/>
            <a:ext cx="5472329" cy="0"/>
          </a:xfrm>
          <a:prstGeom prst="line">
            <a:avLst/>
          </a:prstGeom>
          <a:ln>
            <a:solidFill>
              <a:srgbClr val="6775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ZoneTexte 95">
            <a:extLst>
              <a:ext uri="{FF2B5EF4-FFF2-40B4-BE49-F238E27FC236}">
                <a16:creationId xmlns:a16="http://schemas.microsoft.com/office/drawing/2014/main" xmlns="" id="{BC278825-FEE4-4424-94E4-F436C002C607}"/>
              </a:ext>
            </a:extLst>
          </p:cNvPr>
          <p:cNvSpPr txBox="1"/>
          <p:nvPr/>
        </p:nvSpPr>
        <p:spPr>
          <a:xfrm>
            <a:off x="6342332" y="2815947"/>
            <a:ext cx="720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Arnaud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Ladrange</a:t>
            </a:r>
            <a:endParaRPr lang="fr-FR" sz="9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xmlns="" id="{EDA19D42-AC20-4DE4-9FB8-6A04706E4332}"/>
              </a:ext>
            </a:extLst>
          </p:cNvPr>
          <p:cNvSpPr/>
          <p:nvPr/>
        </p:nvSpPr>
        <p:spPr>
          <a:xfrm>
            <a:off x="5807784" y="3439775"/>
            <a:ext cx="519257" cy="5081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3" name="Image 112">
            <a:extLst>
              <a:ext uri="{FF2B5EF4-FFF2-40B4-BE49-F238E27FC236}">
                <a16:creationId xmlns:a16="http://schemas.microsoft.com/office/drawing/2014/main" xmlns="" id="{EF26E043-31A5-4E9D-8375-F47B082F89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936" y="3481701"/>
            <a:ext cx="383092" cy="383092"/>
          </a:xfrm>
          <a:prstGeom prst="rect">
            <a:avLst/>
          </a:prstGeom>
        </p:spPr>
      </p:pic>
      <p:sp>
        <p:nvSpPr>
          <p:cNvPr id="114" name="ZoneTexte 113">
            <a:extLst>
              <a:ext uri="{FF2B5EF4-FFF2-40B4-BE49-F238E27FC236}">
                <a16:creationId xmlns:a16="http://schemas.microsoft.com/office/drawing/2014/main" xmlns="" id="{EED2655B-6AE4-4DEF-9FDD-0891DF3971D0}"/>
              </a:ext>
            </a:extLst>
          </p:cNvPr>
          <p:cNvSpPr txBox="1"/>
          <p:nvPr/>
        </p:nvSpPr>
        <p:spPr>
          <a:xfrm>
            <a:off x="5850414" y="3570588"/>
            <a:ext cx="3878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Roboto"/>
              </a:rPr>
              <a:t>18</a:t>
            </a:r>
          </a:p>
        </p:txBody>
      </p:sp>
      <p:cxnSp>
        <p:nvCxnSpPr>
          <p:cNvPr id="118" name="Connecteur droit 117">
            <a:extLst>
              <a:ext uri="{FF2B5EF4-FFF2-40B4-BE49-F238E27FC236}">
                <a16:creationId xmlns:a16="http://schemas.microsoft.com/office/drawing/2014/main" xmlns="" id="{09C6E5DE-17B4-4F78-9AC9-16C74159A1D8}"/>
              </a:ext>
            </a:extLst>
          </p:cNvPr>
          <p:cNvCxnSpPr/>
          <p:nvPr/>
        </p:nvCxnSpPr>
        <p:spPr>
          <a:xfrm flipV="1">
            <a:off x="3309176" y="4009478"/>
            <a:ext cx="5472329" cy="0"/>
          </a:xfrm>
          <a:prstGeom prst="line">
            <a:avLst/>
          </a:prstGeom>
          <a:ln>
            <a:solidFill>
              <a:srgbClr val="6775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ZoneTexte 118">
            <a:extLst>
              <a:ext uri="{FF2B5EF4-FFF2-40B4-BE49-F238E27FC236}">
                <a16:creationId xmlns:a16="http://schemas.microsoft.com/office/drawing/2014/main" xmlns="" id="{F767A2E9-D253-4127-AC3C-05B43ABCB068}"/>
              </a:ext>
            </a:extLst>
          </p:cNvPr>
          <p:cNvSpPr txBox="1"/>
          <p:nvPr/>
        </p:nvSpPr>
        <p:spPr>
          <a:xfrm>
            <a:off x="6334550" y="3470786"/>
            <a:ext cx="903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Alfred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Jeanking</a:t>
            </a:r>
          </a:p>
        </p:txBody>
      </p:sp>
      <p:sp>
        <p:nvSpPr>
          <p:cNvPr id="137" name="Ellipse 136">
            <a:extLst>
              <a:ext uri="{FF2B5EF4-FFF2-40B4-BE49-F238E27FC236}">
                <a16:creationId xmlns:a16="http://schemas.microsoft.com/office/drawing/2014/main" xmlns="" id="{E86EEDDA-3D2F-4C80-9C83-1972192C6D1E}"/>
              </a:ext>
            </a:extLst>
          </p:cNvPr>
          <p:cNvSpPr/>
          <p:nvPr/>
        </p:nvSpPr>
        <p:spPr>
          <a:xfrm>
            <a:off x="5813369" y="4076991"/>
            <a:ext cx="519257" cy="5081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8" name="Image 137">
            <a:extLst>
              <a:ext uri="{FF2B5EF4-FFF2-40B4-BE49-F238E27FC236}">
                <a16:creationId xmlns:a16="http://schemas.microsoft.com/office/drawing/2014/main" xmlns="" id="{79A2ED0A-1253-48B1-B35E-7AB5049DD1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521" y="4118917"/>
            <a:ext cx="383092" cy="383092"/>
          </a:xfrm>
          <a:prstGeom prst="rect">
            <a:avLst/>
          </a:prstGeom>
        </p:spPr>
      </p:pic>
      <p:sp>
        <p:nvSpPr>
          <p:cNvPr id="142" name="ZoneTexte 141">
            <a:extLst>
              <a:ext uri="{FF2B5EF4-FFF2-40B4-BE49-F238E27FC236}">
                <a16:creationId xmlns:a16="http://schemas.microsoft.com/office/drawing/2014/main" xmlns="" id="{30D7DD07-AB49-410E-B230-A268BA792A51}"/>
              </a:ext>
            </a:extLst>
          </p:cNvPr>
          <p:cNvSpPr txBox="1"/>
          <p:nvPr/>
        </p:nvSpPr>
        <p:spPr>
          <a:xfrm>
            <a:off x="5909339" y="4207804"/>
            <a:ext cx="1963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Roboto"/>
              </a:rPr>
              <a:t>9</a:t>
            </a:r>
          </a:p>
        </p:txBody>
      </p:sp>
      <p:cxnSp>
        <p:nvCxnSpPr>
          <p:cNvPr id="143" name="Connecteur droit 142">
            <a:extLst>
              <a:ext uri="{FF2B5EF4-FFF2-40B4-BE49-F238E27FC236}">
                <a16:creationId xmlns:a16="http://schemas.microsoft.com/office/drawing/2014/main" xmlns="" id="{CF460329-8789-413D-A19A-73EA414C8057}"/>
              </a:ext>
            </a:extLst>
          </p:cNvPr>
          <p:cNvCxnSpPr/>
          <p:nvPr/>
        </p:nvCxnSpPr>
        <p:spPr>
          <a:xfrm flipV="1">
            <a:off x="3314761" y="4646694"/>
            <a:ext cx="5472329" cy="0"/>
          </a:xfrm>
          <a:prstGeom prst="line">
            <a:avLst/>
          </a:prstGeom>
          <a:ln>
            <a:solidFill>
              <a:srgbClr val="6775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ZoneTexte 145">
            <a:extLst>
              <a:ext uri="{FF2B5EF4-FFF2-40B4-BE49-F238E27FC236}">
                <a16:creationId xmlns:a16="http://schemas.microsoft.com/office/drawing/2014/main" xmlns="" id="{9BF3C7C2-8063-41E3-AC17-79D806562A79}"/>
              </a:ext>
            </a:extLst>
          </p:cNvPr>
          <p:cNvSpPr txBox="1"/>
          <p:nvPr/>
        </p:nvSpPr>
        <p:spPr>
          <a:xfrm>
            <a:off x="6342332" y="4128031"/>
            <a:ext cx="570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Alexis 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Lamy</a:t>
            </a:r>
          </a:p>
        </p:txBody>
      </p:sp>
      <p:sp>
        <p:nvSpPr>
          <p:cNvPr id="147" name="Ellipse 146">
            <a:extLst>
              <a:ext uri="{FF2B5EF4-FFF2-40B4-BE49-F238E27FC236}">
                <a16:creationId xmlns:a16="http://schemas.microsoft.com/office/drawing/2014/main" xmlns="" id="{C50209C4-27A5-446B-BBFB-C6F1A767DEDE}"/>
              </a:ext>
            </a:extLst>
          </p:cNvPr>
          <p:cNvSpPr/>
          <p:nvPr/>
        </p:nvSpPr>
        <p:spPr>
          <a:xfrm>
            <a:off x="5824480" y="4723500"/>
            <a:ext cx="519257" cy="45578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8" name="Image 147">
            <a:extLst>
              <a:ext uri="{FF2B5EF4-FFF2-40B4-BE49-F238E27FC236}">
                <a16:creationId xmlns:a16="http://schemas.microsoft.com/office/drawing/2014/main" xmlns="" id="{6A2A889D-F28A-462C-A8AB-088A057CE8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107" y="4765426"/>
            <a:ext cx="383092" cy="383092"/>
          </a:xfrm>
          <a:prstGeom prst="rect">
            <a:avLst/>
          </a:prstGeom>
        </p:spPr>
      </p:pic>
      <p:sp>
        <p:nvSpPr>
          <p:cNvPr id="149" name="ZoneTexte 148">
            <a:extLst>
              <a:ext uri="{FF2B5EF4-FFF2-40B4-BE49-F238E27FC236}">
                <a16:creationId xmlns:a16="http://schemas.microsoft.com/office/drawing/2014/main" xmlns="" id="{E1FF598F-CE3B-481F-BE76-A87F330D6185}"/>
              </a:ext>
            </a:extLst>
          </p:cNvPr>
          <p:cNvSpPr txBox="1"/>
          <p:nvPr/>
        </p:nvSpPr>
        <p:spPr>
          <a:xfrm>
            <a:off x="5876635" y="4854313"/>
            <a:ext cx="3711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Roboto"/>
              </a:rPr>
              <a:t>17</a:t>
            </a:r>
          </a:p>
        </p:txBody>
      </p:sp>
      <p:sp>
        <p:nvSpPr>
          <p:cNvPr id="151" name="ZoneTexte 150">
            <a:extLst>
              <a:ext uri="{FF2B5EF4-FFF2-40B4-BE49-F238E27FC236}">
                <a16:creationId xmlns:a16="http://schemas.microsoft.com/office/drawing/2014/main" xmlns="" id="{5D6EAEFC-B5F3-4278-954D-7281AC833746}"/>
              </a:ext>
            </a:extLst>
          </p:cNvPr>
          <p:cNvSpPr txBox="1"/>
          <p:nvPr/>
        </p:nvSpPr>
        <p:spPr>
          <a:xfrm>
            <a:off x="6298461" y="4720040"/>
            <a:ext cx="1013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Jean-François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Ladonne</a:t>
            </a:r>
          </a:p>
        </p:txBody>
      </p:sp>
      <p:sp>
        <p:nvSpPr>
          <p:cNvPr id="152" name="Ellipse 151">
            <a:extLst>
              <a:ext uri="{FF2B5EF4-FFF2-40B4-BE49-F238E27FC236}">
                <a16:creationId xmlns:a16="http://schemas.microsoft.com/office/drawing/2014/main" xmlns="" id="{5A3AFA94-A5AF-40FC-BC8E-21DA03DAEC4F}"/>
              </a:ext>
            </a:extLst>
          </p:cNvPr>
          <p:cNvSpPr/>
          <p:nvPr/>
        </p:nvSpPr>
        <p:spPr>
          <a:xfrm>
            <a:off x="8410488" y="2214727"/>
            <a:ext cx="300809" cy="300809"/>
          </a:xfrm>
          <a:prstGeom prst="ellipse">
            <a:avLst/>
          </a:prstGeom>
          <a:solidFill>
            <a:srgbClr val="14E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3" name="Image 152">
            <a:extLst>
              <a:ext uri="{FF2B5EF4-FFF2-40B4-BE49-F238E27FC236}">
                <a16:creationId xmlns:a16="http://schemas.microsoft.com/office/drawing/2014/main" xmlns="" id="{709A2000-2226-49EA-92F7-8B1F0E018D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914" y="2261598"/>
            <a:ext cx="202054" cy="202054"/>
          </a:xfrm>
          <a:prstGeom prst="rect">
            <a:avLst/>
          </a:prstGeom>
        </p:spPr>
      </p:pic>
      <p:sp>
        <p:nvSpPr>
          <p:cNvPr id="159" name="Ellipse 158">
            <a:extLst>
              <a:ext uri="{FF2B5EF4-FFF2-40B4-BE49-F238E27FC236}">
                <a16:creationId xmlns:a16="http://schemas.microsoft.com/office/drawing/2014/main" xmlns="" id="{DD9B17A0-2643-4D89-A654-4634246B3802}"/>
              </a:ext>
            </a:extLst>
          </p:cNvPr>
          <p:cNvSpPr/>
          <p:nvPr/>
        </p:nvSpPr>
        <p:spPr>
          <a:xfrm>
            <a:off x="8410488" y="4189500"/>
            <a:ext cx="300809" cy="300809"/>
          </a:xfrm>
          <a:prstGeom prst="ellipse">
            <a:avLst/>
          </a:prstGeom>
          <a:solidFill>
            <a:srgbClr val="14E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0" name="Image 159">
            <a:extLst>
              <a:ext uri="{FF2B5EF4-FFF2-40B4-BE49-F238E27FC236}">
                <a16:creationId xmlns:a16="http://schemas.microsoft.com/office/drawing/2014/main" xmlns="" id="{7C450FD6-C908-4E9E-A7FC-E7F3378AF6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914" y="4236371"/>
            <a:ext cx="202054" cy="2020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F01DAEC-238C-44DC-B6FB-8DFE54C9A0AC}"/>
              </a:ext>
            </a:extLst>
          </p:cNvPr>
          <p:cNvSpPr/>
          <p:nvPr/>
        </p:nvSpPr>
        <p:spPr>
          <a:xfrm>
            <a:off x="3295069" y="2158533"/>
            <a:ext cx="16625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Boitier 1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a716-446655440000</a:t>
            </a:r>
          </a:p>
        </p:txBody>
      </p:sp>
      <p:sp>
        <p:nvSpPr>
          <p:cNvPr id="8" name="Triangle isocèle 7">
            <a:extLst>
              <a:ext uri="{FF2B5EF4-FFF2-40B4-BE49-F238E27FC236}">
                <a16:creationId xmlns:a16="http://schemas.microsoft.com/office/drawing/2014/main" xmlns="" id="{967186AD-E676-4CB4-BC26-7CDDD9C291C8}"/>
              </a:ext>
            </a:extLst>
          </p:cNvPr>
          <p:cNvSpPr/>
          <p:nvPr/>
        </p:nvSpPr>
        <p:spPr>
          <a:xfrm rot="10800000">
            <a:off x="7411779" y="2318904"/>
            <a:ext cx="114300" cy="10353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xmlns="" id="{15C083F2-C0B3-4306-A4EE-EC7227DB4A5E}"/>
              </a:ext>
            </a:extLst>
          </p:cNvPr>
          <p:cNvSpPr/>
          <p:nvPr/>
        </p:nvSpPr>
        <p:spPr>
          <a:xfrm>
            <a:off x="3295069" y="2823556"/>
            <a:ext cx="16625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Boitier 2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D548-131754987613</a:t>
            </a:r>
          </a:p>
        </p:txBody>
      </p:sp>
      <p:sp>
        <p:nvSpPr>
          <p:cNvPr id="180" name="Triangle isocèle 179">
            <a:extLst>
              <a:ext uri="{FF2B5EF4-FFF2-40B4-BE49-F238E27FC236}">
                <a16:creationId xmlns:a16="http://schemas.microsoft.com/office/drawing/2014/main" xmlns="" id="{4C02A722-C91A-4828-9E2A-58D94E81D559}"/>
              </a:ext>
            </a:extLst>
          </p:cNvPr>
          <p:cNvSpPr/>
          <p:nvPr/>
        </p:nvSpPr>
        <p:spPr>
          <a:xfrm rot="10800000">
            <a:off x="7411779" y="2983927"/>
            <a:ext cx="114300" cy="10353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xmlns="" id="{991EC85F-47E0-4899-88B3-980F77A2B734}"/>
              </a:ext>
            </a:extLst>
          </p:cNvPr>
          <p:cNvSpPr/>
          <p:nvPr/>
        </p:nvSpPr>
        <p:spPr>
          <a:xfrm>
            <a:off x="3295069" y="3463008"/>
            <a:ext cx="16625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Boitier 1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f117-125463998770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xmlns="" id="{29154917-1852-4785-B95B-7612D713E55B}"/>
              </a:ext>
            </a:extLst>
          </p:cNvPr>
          <p:cNvSpPr/>
          <p:nvPr/>
        </p:nvSpPr>
        <p:spPr>
          <a:xfrm>
            <a:off x="3295069" y="4128031"/>
            <a:ext cx="16625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Boitier 4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d306-456499236687</a:t>
            </a:r>
          </a:p>
        </p:txBody>
      </p:sp>
      <p:sp>
        <p:nvSpPr>
          <p:cNvPr id="185" name="Triangle isocèle 184">
            <a:extLst>
              <a:ext uri="{FF2B5EF4-FFF2-40B4-BE49-F238E27FC236}">
                <a16:creationId xmlns:a16="http://schemas.microsoft.com/office/drawing/2014/main" xmlns="" id="{FFE19EE8-88EF-44C6-BB72-E3600CA0957C}"/>
              </a:ext>
            </a:extLst>
          </p:cNvPr>
          <p:cNvSpPr/>
          <p:nvPr/>
        </p:nvSpPr>
        <p:spPr>
          <a:xfrm rot="10800000">
            <a:off x="7411779" y="3632361"/>
            <a:ext cx="114300" cy="10353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6" name="Triangle isocèle 185">
            <a:extLst>
              <a:ext uri="{FF2B5EF4-FFF2-40B4-BE49-F238E27FC236}">
                <a16:creationId xmlns:a16="http://schemas.microsoft.com/office/drawing/2014/main" xmlns="" id="{F68C2EBC-BE61-44DE-A973-64C3B648072D}"/>
              </a:ext>
            </a:extLst>
          </p:cNvPr>
          <p:cNvSpPr/>
          <p:nvPr/>
        </p:nvSpPr>
        <p:spPr>
          <a:xfrm rot="10800000">
            <a:off x="7411779" y="4297384"/>
            <a:ext cx="114300" cy="10353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xmlns="" id="{47557347-3DB0-4ACB-A196-25974F4A1BD8}"/>
              </a:ext>
            </a:extLst>
          </p:cNvPr>
          <p:cNvSpPr/>
          <p:nvPr/>
        </p:nvSpPr>
        <p:spPr>
          <a:xfrm>
            <a:off x="3295068" y="4719590"/>
            <a:ext cx="16625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Boitier 2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c126-456499440008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xmlns="" id="{441A0B40-C0A6-4278-9360-CB257E89EC26}"/>
              </a:ext>
            </a:extLst>
          </p:cNvPr>
          <p:cNvSpPr/>
          <p:nvPr/>
        </p:nvSpPr>
        <p:spPr>
          <a:xfrm>
            <a:off x="8417243" y="4818157"/>
            <a:ext cx="300809" cy="300809"/>
          </a:xfrm>
          <a:prstGeom prst="ellipse">
            <a:avLst/>
          </a:prstGeom>
          <a:solidFill>
            <a:srgbClr val="14E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3" name="Image 72">
            <a:extLst>
              <a:ext uri="{FF2B5EF4-FFF2-40B4-BE49-F238E27FC236}">
                <a16:creationId xmlns:a16="http://schemas.microsoft.com/office/drawing/2014/main" xmlns="" id="{64F81B50-861A-4AF3-90F5-AB0D0CB690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669" y="4865028"/>
            <a:ext cx="202054" cy="202054"/>
          </a:xfrm>
          <a:prstGeom prst="rect">
            <a:avLst/>
          </a:prstGeom>
        </p:spPr>
      </p:pic>
      <p:sp>
        <p:nvSpPr>
          <p:cNvPr id="74" name="Triangle isocèle 73">
            <a:extLst>
              <a:ext uri="{FF2B5EF4-FFF2-40B4-BE49-F238E27FC236}">
                <a16:creationId xmlns:a16="http://schemas.microsoft.com/office/drawing/2014/main" xmlns="" id="{9638CF6F-4DFB-4F0B-B92A-19026B20BE45}"/>
              </a:ext>
            </a:extLst>
          </p:cNvPr>
          <p:cNvSpPr/>
          <p:nvPr/>
        </p:nvSpPr>
        <p:spPr>
          <a:xfrm rot="10800000">
            <a:off x="7418534" y="4926041"/>
            <a:ext cx="114300" cy="10353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xmlns="" id="{BB27557A-E584-4279-950D-A7621E8BE1FD}"/>
              </a:ext>
            </a:extLst>
          </p:cNvPr>
          <p:cNvSpPr/>
          <p:nvPr/>
        </p:nvSpPr>
        <p:spPr>
          <a:xfrm>
            <a:off x="8401239" y="2881726"/>
            <a:ext cx="300809" cy="300809"/>
          </a:xfrm>
          <a:prstGeom prst="ellipse">
            <a:avLst/>
          </a:prstGeom>
          <a:solidFill>
            <a:srgbClr val="14E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2" name="Image 51">
            <a:extLst>
              <a:ext uri="{FF2B5EF4-FFF2-40B4-BE49-F238E27FC236}">
                <a16:creationId xmlns:a16="http://schemas.microsoft.com/office/drawing/2014/main" xmlns="" id="{32B7A614-F286-45D8-8817-D1AC04E1E9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665" y="2928597"/>
            <a:ext cx="202054" cy="202054"/>
          </a:xfrm>
          <a:prstGeom prst="rect">
            <a:avLst/>
          </a:prstGeom>
        </p:spPr>
      </p:pic>
      <p:sp>
        <p:nvSpPr>
          <p:cNvPr id="53" name="Ellipse 52">
            <a:extLst>
              <a:ext uri="{FF2B5EF4-FFF2-40B4-BE49-F238E27FC236}">
                <a16:creationId xmlns:a16="http://schemas.microsoft.com/office/drawing/2014/main" xmlns="" id="{13B2580A-5D66-4BF9-804B-5E9A0E708C51}"/>
              </a:ext>
            </a:extLst>
          </p:cNvPr>
          <p:cNvSpPr/>
          <p:nvPr/>
        </p:nvSpPr>
        <p:spPr>
          <a:xfrm>
            <a:off x="8407994" y="3529433"/>
            <a:ext cx="300809" cy="300809"/>
          </a:xfrm>
          <a:prstGeom prst="ellipse">
            <a:avLst/>
          </a:prstGeom>
          <a:solidFill>
            <a:srgbClr val="14E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4" name="Image 53">
            <a:extLst>
              <a:ext uri="{FF2B5EF4-FFF2-40B4-BE49-F238E27FC236}">
                <a16:creationId xmlns:a16="http://schemas.microsoft.com/office/drawing/2014/main" xmlns="" id="{308651AC-FC14-4C03-B655-226292E92E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420" y="3576304"/>
            <a:ext cx="202054" cy="202054"/>
          </a:xfrm>
          <a:prstGeom prst="rect">
            <a:avLst/>
          </a:prstGeom>
        </p:spPr>
      </p:pic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4CEC050E-A8D4-4745-93A7-E72CA804208C}"/>
              </a:ext>
            </a:extLst>
          </p:cNvPr>
          <p:cNvSpPr txBox="1"/>
          <p:nvPr/>
        </p:nvSpPr>
        <p:spPr>
          <a:xfrm>
            <a:off x="5906376" y="2913301"/>
            <a:ext cx="3878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Roboto"/>
              </a:rPr>
              <a:t>7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8CB2A3D8-8DFB-4B7A-8C6D-325226C2DF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267" y="1609969"/>
            <a:ext cx="334870" cy="33487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AC60046D-9071-492E-8273-C9771AE4E52E}"/>
              </a:ext>
            </a:extLst>
          </p:cNvPr>
          <p:cNvSpPr/>
          <p:nvPr/>
        </p:nvSpPr>
        <p:spPr>
          <a:xfrm>
            <a:off x="7738489" y="1643589"/>
            <a:ext cx="8062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00:12:27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164DF2DB-DEDB-4EC1-87F7-7229035D6609}"/>
              </a:ext>
            </a:extLst>
          </p:cNvPr>
          <p:cNvSpPr/>
          <p:nvPr/>
        </p:nvSpPr>
        <p:spPr>
          <a:xfrm>
            <a:off x="3107376" y="1559530"/>
            <a:ext cx="5971427" cy="380495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A9FC446F-82FE-4C8A-9CC1-61506A1E50A3}"/>
              </a:ext>
            </a:extLst>
          </p:cNvPr>
          <p:cNvSpPr/>
          <p:nvPr/>
        </p:nvSpPr>
        <p:spPr>
          <a:xfrm>
            <a:off x="4812855" y="2826629"/>
            <a:ext cx="2629065" cy="1219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xmlns="" id="{4F2406B1-C9A2-4595-927C-0E21C544880B}"/>
              </a:ext>
            </a:extLst>
          </p:cNvPr>
          <p:cNvSpPr txBox="1"/>
          <p:nvPr/>
        </p:nvSpPr>
        <p:spPr>
          <a:xfrm>
            <a:off x="4812854" y="2824316"/>
            <a:ext cx="1929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Supprimer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xmlns="" id="{1BCCDD7D-11B0-4BE7-906D-87946F47F879}"/>
              </a:ext>
            </a:extLst>
          </p:cNvPr>
          <p:cNvSpPr txBox="1"/>
          <p:nvPr/>
        </p:nvSpPr>
        <p:spPr>
          <a:xfrm>
            <a:off x="5019810" y="3249477"/>
            <a:ext cx="2196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Vous allez supprimer la session. Êtes-vous sûr(e) ?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xmlns="" id="{2108F878-ADD4-4CF5-AA4D-163293237B52}"/>
              </a:ext>
            </a:extLst>
          </p:cNvPr>
          <p:cNvSpPr txBox="1"/>
          <p:nvPr/>
        </p:nvSpPr>
        <p:spPr>
          <a:xfrm>
            <a:off x="4812854" y="3736339"/>
            <a:ext cx="2629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b="1" dirty="0">
                <a:solidFill>
                  <a:srgbClr val="5B9BD5"/>
                </a:solidFill>
                <a:latin typeface="Roboto" pitchFamily="2" charset="0"/>
                <a:ea typeface="Roboto" pitchFamily="2" charset="0"/>
              </a:rPr>
              <a:t>Annuler     Confirmer</a:t>
            </a:r>
          </a:p>
        </p:txBody>
      </p:sp>
    </p:spTree>
    <p:extLst>
      <p:ext uri="{BB962C8B-B14F-4D97-AF65-F5344CB8AC3E}">
        <p14:creationId xmlns:p14="http://schemas.microsoft.com/office/powerpoint/2010/main" val="2037075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806" y="1150975"/>
            <a:ext cx="7100206" cy="4533988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B7AB6B61-7493-4B2C-BFE3-6AE6BE0E0501}"/>
              </a:ext>
            </a:extLst>
          </p:cNvPr>
          <p:cNvSpPr/>
          <p:nvPr/>
        </p:nvSpPr>
        <p:spPr>
          <a:xfrm>
            <a:off x="3111352" y="1559530"/>
            <a:ext cx="5911703" cy="3710763"/>
          </a:xfrm>
          <a:prstGeom prst="rect">
            <a:avLst/>
          </a:prstGeom>
          <a:gradFill flip="none" rotWithShape="1">
            <a:gsLst>
              <a:gs pos="0">
                <a:srgbClr val="1F4E79"/>
              </a:gs>
              <a:gs pos="97000">
                <a:schemeClr val="tx1">
                  <a:lumMod val="85000"/>
                  <a:lumOff val="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solidFill>
            <a:srgbClr val="677587"/>
          </a:solidFill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chemeClr val="bg1">
                    <a:lumMod val="95000"/>
                  </a:schemeClr>
                </a:solidFill>
                <a:latin typeface="Roboto Lt" pitchFamily="2" charset="0"/>
                <a:ea typeface="Roboto Lt" pitchFamily="2" charset="0"/>
              </a:rPr>
              <a:t>Dialog_NameSession</a:t>
            </a:r>
            <a:endParaRPr lang="fr-FR" sz="1400" dirty="0">
              <a:solidFill>
                <a:schemeClr val="bg1">
                  <a:lumMod val="95000"/>
                </a:schemeClr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11352" y="1559530"/>
            <a:ext cx="5911703" cy="438577"/>
          </a:xfrm>
          <a:prstGeom prst="rect">
            <a:avLst/>
          </a:prstGeom>
          <a:solidFill>
            <a:srgbClr val="2336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xmlns="" id="{A24B8C58-4B19-4E54-93F5-D35A40CF0982}"/>
              </a:ext>
            </a:extLst>
          </p:cNvPr>
          <p:cNvSpPr txBox="1"/>
          <p:nvPr/>
        </p:nvSpPr>
        <p:spPr>
          <a:xfrm>
            <a:off x="3152862" y="1566871"/>
            <a:ext cx="2181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Session en cours…</a:t>
            </a:r>
          </a:p>
        </p:txBody>
      </p:sp>
      <p:pic>
        <p:nvPicPr>
          <p:cNvPr id="91" name="Picture 2" descr="Résultat de recherche d'images pour &quot;Jean françois ladonne&quot;">
            <a:extLst>
              <a:ext uri="{FF2B5EF4-FFF2-40B4-BE49-F238E27FC236}">
                <a16:creationId xmlns:a16="http://schemas.microsoft.com/office/drawing/2014/main" xmlns="" id="{F648ED21-B0DE-4828-9665-7DAB263CA5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3" b="19807"/>
          <a:stretch/>
        </p:blipFill>
        <p:spPr bwMode="auto">
          <a:xfrm>
            <a:off x="5824480" y="2099301"/>
            <a:ext cx="508146" cy="50814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xmlns="" id="{62823FD6-5C11-4A7D-816B-B65926D18B01}"/>
              </a:ext>
            </a:extLst>
          </p:cNvPr>
          <p:cNvCxnSpPr/>
          <p:nvPr/>
        </p:nvCxnSpPr>
        <p:spPr>
          <a:xfrm flipV="1">
            <a:off x="3320346" y="2694988"/>
            <a:ext cx="5472329" cy="0"/>
          </a:xfrm>
          <a:prstGeom prst="line">
            <a:avLst/>
          </a:prstGeom>
          <a:ln>
            <a:solidFill>
              <a:srgbClr val="6775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ZoneTexte 91">
            <a:extLst>
              <a:ext uri="{FF2B5EF4-FFF2-40B4-BE49-F238E27FC236}">
                <a16:creationId xmlns:a16="http://schemas.microsoft.com/office/drawing/2014/main" xmlns="" id="{A9675069-6672-4ED8-9EDB-B1DA754BCF71}"/>
              </a:ext>
            </a:extLst>
          </p:cNvPr>
          <p:cNvSpPr txBox="1"/>
          <p:nvPr/>
        </p:nvSpPr>
        <p:spPr>
          <a:xfrm>
            <a:off x="6343737" y="2150154"/>
            <a:ext cx="1045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Jean-François 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Ladonne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xmlns="" id="{21656B0A-5CC3-466B-9ADF-363AB82793EF}"/>
              </a:ext>
            </a:extLst>
          </p:cNvPr>
          <p:cNvSpPr/>
          <p:nvPr/>
        </p:nvSpPr>
        <p:spPr>
          <a:xfrm>
            <a:off x="5813369" y="2782530"/>
            <a:ext cx="519257" cy="5081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0" name="Image 7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521" y="2824456"/>
            <a:ext cx="383092" cy="383092"/>
          </a:xfrm>
          <a:prstGeom prst="rect">
            <a:avLst/>
          </a:prstGeom>
        </p:spPr>
      </p:pic>
      <p:cxnSp>
        <p:nvCxnSpPr>
          <p:cNvPr id="93" name="Connecteur droit 92">
            <a:extLst>
              <a:ext uri="{FF2B5EF4-FFF2-40B4-BE49-F238E27FC236}">
                <a16:creationId xmlns:a16="http://schemas.microsoft.com/office/drawing/2014/main" xmlns="" id="{EB9920DB-261C-47B8-B642-C9206224AB56}"/>
              </a:ext>
            </a:extLst>
          </p:cNvPr>
          <p:cNvCxnSpPr/>
          <p:nvPr/>
        </p:nvCxnSpPr>
        <p:spPr>
          <a:xfrm flipV="1">
            <a:off x="3314761" y="3352233"/>
            <a:ext cx="5472329" cy="0"/>
          </a:xfrm>
          <a:prstGeom prst="line">
            <a:avLst/>
          </a:prstGeom>
          <a:ln>
            <a:solidFill>
              <a:srgbClr val="6775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ZoneTexte 95">
            <a:extLst>
              <a:ext uri="{FF2B5EF4-FFF2-40B4-BE49-F238E27FC236}">
                <a16:creationId xmlns:a16="http://schemas.microsoft.com/office/drawing/2014/main" xmlns="" id="{BC278825-FEE4-4424-94E4-F436C002C607}"/>
              </a:ext>
            </a:extLst>
          </p:cNvPr>
          <p:cNvSpPr txBox="1"/>
          <p:nvPr/>
        </p:nvSpPr>
        <p:spPr>
          <a:xfrm>
            <a:off x="6342332" y="2815947"/>
            <a:ext cx="720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Arnaud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Ladrange</a:t>
            </a:r>
            <a:endParaRPr lang="fr-FR" sz="9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xmlns="" id="{EDA19D42-AC20-4DE4-9FB8-6A04706E4332}"/>
              </a:ext>
            </a:extLst>
          </p:cNvPr>
          <p:cNvSpPr/>
          <p:nvPr/>
        </p:nvSpPr>
        <p:spPr>
          <a:xfrm>
            <a:off x="5807784" y="3439775"/>
            <a:ext cx="519257" cy="5081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3" name="Image 112">
            <a:extLst>
              <a:ext uri="{FF2B5EF4-FFF2-40B4-BE49-F238E27FC236}">
                <a16:creationId xmlns:a16="http://schemas.microsoft.com/office/drawing/2014/main" xmlns="" id="{EF26E043-31A5-4E9D-8375-F47B082F89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936" y="3481701"/>
            <a:ext cx="383092" cy="383092"/>
          </a:xfrm>
          <a:prstGeom prst="rect">
            <a:avLst/>
          </a:prstGeom>
        </p:spPr>
      </p:pic>
      <p:sp>
        <p:nvSpPr>
          <p:cNvPr id="114" name="ZoneTexte 113">
            <a:extLst>
              <a:ext uri="{FF2B5EF4-FFF2-40B4-BE49-F238E27FC236}">
                <a16:creationId xmlns:a16="http://schemas.microsoft.com/office/drawing/2014/main" xmlns="" id="{EED2655B-6AE4-4DEF-9FDD-0891DF3971D0}"/>
              </a:ext>
            </a:extLst>
          </p:cNvPr>
          <p:cNvSpPr txBox="1"/>
          <p:nvPr/>
        </p:nvSpPr>
        <p:spPr>
          <a:xfrm>
            <a:off x="5850414" y="3570588"/>
            <a:ext cx="3878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Roboto"/>
              </a:rPr>
              <a:t>18</a:t>
            </a:r>
          </a:p>
        </p:txBody>
      </p:sp>
      <p:cxnSp>
        <p:nvCxnSpPr>
          <p:cNvPr id="118" name="Connecteur droit 117">
            <a:extLst>
              <a:ext uri="{FF2B5EF4-FFF2-40B4-BE49-F238E27FC236}">
                <a16:creationId xmlns:a16="http://schemas.microsoft.com/office/drawing/2014/main" xmlns="" id="{09C6E5DE-17B4-4F78-9AC9-16C74159A1D8}"/>
              </a:ext>
            </a:extLst>
          </p:cNvPr>
          <p:cNvCxnSpPr/>
          <p:nvPr/>
        </p:nvCxnSpPr>
        <p:spPr>
          <a:xfrm flipV="1">
            <a:off x="3309176" y="4009478"/>
            <a:ext cx="5472329" cy="0"/>
          </a:xfrm>
          <a:prstGeom prst="line">
            <a:avLst/>
          </a:prstGeom>
          <a:ln>
            <a:solidFill>
              <a:srgbClr val="6775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ZoneTexte 118">
            <a:extLst>
              <a:ext uri="{FF2B5EF4-FFF2-40B4-BE49-F238E27FC236}">
                <a16:creationId xmlns:a16="http://schemas.microsoft.com/office/drawing/2014/main" xmlns="" id="{F767A2E9-D253-4127-AC3C-05B43ABCB068}"/>
              </a:ext>
            </a:extLst>
          </p:cNvPr>
          <p:cNvSpPr txBox="1"/>
          <p:nvPr/>
        </p:nvSpPr>
        <p:spPr>
          <a:xfrm>
            <a:off x="6334550" y="3470786"/>
            <a:ext cx="903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Alfred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Jeanking</a:t>
            </a:r>
          </a:p>
        </p:txBody>
      </p:sp>
      <p:sp>
        <p:nvSpPr>
          <p:cNvPr id="137" name="Ellipse 136">
            <a:extLst>
              <a:ext uri="{FF2B5EF4-FFF2-40B4-BE49-F238E27FC236}">
                <a16:creationId xmlns:a16="http://schemas.microsoft.com/office/drawing/2014/main" xmlns="" id="{E86EEDDA-3D2F-4C80-9C83-1972192C6D1E}"/>
              </a:ext>
            </a:extLst>
          </p:cNvPr>
          <p:cNvSpPr/>
          <p:nvPr/>
        </p:nvSpPr>
        <p:spPr>
          <a:xfrm>
            <a:off x="5813369" y="4076991"/>
            <a:ext cx="519257" cy="5081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8" name="Image 137">
            <a:extLst>
              <a:ext uri="{FF2B5EF4-FFF2-40B4-BE49-F238E27FC236}">
                <a16:creationId xmlns:a16="http://schemas.microsoft.com/office/drawing/2014/main" xmlns="" id="{79A2ED0A-1253-48B1-B35E-7AB5049DD1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521" y="4118917"/>
            <a:ext cx="383092" cy="383092"/>
          </a:xfrm>
          <a:prstGeom prst="rect">
            <a:avLst/>
          </a:prstGeom>
        </p:spPr>
      </p:pic>
      <p:sp>
        <p:nvSpPr>
          <p:cNvPr id="142" name="ZoneTexte 141">
            <a:extLst>
              <a:ext uri="{FF2B5EF4-FFF2-40B4-BE49-F238E27FC236}">
                <a16:creationId xmlns:a16="http://schemas.microsoft.com/office/drawing/2014/main" xmlns="" id="{30D7DD07-AB49-410E-B230-A268BA792A51}"/>
              </a:ext>
            </a:extLst>
          </p:cNvPr>
          <p:cNvSpPr txBox="1"/>
          <p:nvPr/>
        </p:nvSpPr>
        <p:spPr>
          <a:xfrm>
            <a:off x="5909339" y="4207804"/>
            <a:ext cx="1963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Roboto"/>
              </a:rPr>
              <a:t>9</a:t>
            </a:r>
          </a:p>
        </p:txBody>
      </p:sp>
      <p:cxnSp>
        <p:nvCxnSpPr>
          <p:cNvPr id="143" name="Connecteur droit 142">
            <a:extLst>
              <a:ext uri="{FF2B5EF4-FFF2-40B4-BE49-F238E27FC236}">
                <a16:creationId xmlns:a16="http://schemas.microsoft.com/office/drawing/2014/main" xmlns="" id="{CF460329-8789-413D-A19A-73EA414C8057}"/>
              </a:ext>
            </a:extLst>
          </p:cNvPr>
          <p:cNvCxnSpPr/>
          <p:nvPr/>
        </p:nvCxnSpPr>
        <p:spPr>
          <a:xfrm flipV="1">
            <a:off x="3314761" y="4646694"/>
            <a:ext cx="5472329" cy="0"/>
          </a:xfrm>
          <a:prstGeom prst="line">
            <a:avLst/>
          </a:prstGeom>
          <a:ln>
            <a:solidFill>
              <a:srgbClr val="6775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ZoneTexte 145">
            <a:extLst>
              <a:ext uri="{FF2B5EF4-FFF2-40B4-BE49-F238E27FC236}">
                <a16:creationId xmlns:a16="http://schemas.microsoft.com/office/drawing/2014/main" xmlns="" id="{9BF3C7C2-8063-41E3-AC17-79D806562A79}"/>
              </a:ext>
            </a:extLst>
          </p:cNvPr>
          <p:cNvSpPr txBox="1"/>
          <p:nvPr/>
        </p:nvSpPr>
        <p:spPr>
          <a:xfrm>
            <a:off x="6342332" y="4128031"/>
            <a:ext cx="570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Alexis 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Lamy</a:t>
            </a:r>
          </a:p>
        </p:txBody>
      </p:sp>
      <p:sp>
        <p:nvSpPr>
          <p:cNvPr id="147" name="Ellipse 146">
            <a:extLst>
              <a:ext uri="{FF2B5EF4-FFF2-40B4-BE49-F238E27FC236}">
                <a16:creationId xmlns:a16="http://schemas.microsoft.com/office/drawing/2014/main" xmlns="" id="{C50209C4-27A5-446B-BBFB-C6F1A767DEDE}"/>
              </a:ext>
            </a:extLst>
          </p:cNvPr>
          <p:cNvSpPr/>
          <p:nvPr/>
        </p:nvSpPr>
        <p:spPr>
          <a:xfrm>
            <a:off x="5824480" y="4723500"/>
            <a:ext cx="519257" cy="45578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8" name="Image 147">
            <a:extLst>
              <a:ext uri="{FF2B5EF4-FFF2-40B4-BE49-F238E27FC236}">
                <a16:creationId xmlns:a16="http://schemas.microsoft.com/office/drawing/2014/main" xmlns="" id="{6A2A889D-F28A-462C-A8AB-088A057CE8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107" y="4765426"/>
            <a:ext cx="383092" cy="383092"/>
          </a:xfrm>
          <a:prstGeom prst="rect">
            <a:avLst/>
          </a:prstGeom>
        </p:spPr>
      </p:pic>
      <p:sp>
        <p:nvSpPr>
          <p:cNvPr id="149" name="ZoneTexte 148">
            <a:extLst>
              <a:ext uri="{FF2B5EF4-FFF2-40B4-BE49-F238E27FC236}">
                <a16:creationId xmlns:a16="http://schemas.microsoft.com/office/drawing/2014/main" xmlns="" id="{E1FF598F-CE3B-481F-BE76-A87F330D6185}"/>
              </a:ext>
            </a:extLst>
          </p:cNvPr>
          <p:cNvSpPr txBox="1"/>
          <p:nvPr/>
        </p:nvSpPr>
        <p:spPr>
          <a:xfrm>
            <a:off x="5876635" y="4854313"/>
            <a:ext cx="3711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Roboto"/>
              </a:rPr>
              <a:t>17</a:t>
            </a:r>
          </a:p>
        </p:txBody>
      </p:sp>
      <p:sp>
        <p:nvSpPr>
          <p:cNvPr id="151" name="ZoneTexte 150">
            <a:extLst>
              <a:ext uri="{FF2B5EF4-FFF2-40B4-BE49-F238E27FC236}">
                <a16:creationId xmlns:a16="http://schemas.microsoft.com/office/drawing/2014/main" xmlns="" id="{5D6EAEFC-B5F3-4278-954D-7281AC833746}"/>
              </a:ext>
            </a:extLst>
          </p:cNvPr>
          <p:cNvSpPr txBox="1"/>
          <p:nvPr/>
        </p:nvSpPr>
        <p:spPr>
          <a:xfrm>
            <a:off x="6298461" y="4720040"/>
            <a:ext cx="1013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Jean-François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Ladonne</a:t>
            </a:r>
          </a:p>
        </p:txBody>
      </p:sp>
      <p:sp>
        <p:nvSpPr>
          <p:cNvPr id="152" name="Ellipse 151">
            <a:extLst>
              <a:ext uri="{FF2B5EF4-FFF2-40B4-BE49-F238E27FC236}">
                <a16:creationId xmlns:a16="http://schemas.microsoft.com/office/drawing/2014/main" xmlns="" id="{5A3AFA94-A5AF-40FC-BC8E-21DA03DAEC4F}"/>
              </a:ext>
            </a:extLst>
          </p:cNvPr>
          <p:cNvSpPr/>
          <p:nvPr/>
        </p:nvSpPr>
        <p:spPr>
          <a:xfrm>
            <a:off x="8410488" y="2214727"/>
            <a:ext cx="300809" cy="300809"/>
          </a:xfrm>
          <a:prstGeom prst="ellipse">
            <a:avLst/>
          </a:prstGeom>
          <a:solidFill>
            <a:srgbClr val="14E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3" name="Image 152">
            <a:extLst>
              <a:ext uri="{FF2B5EF4-FFF2-40B4-BE49-F238E27FC236}">
                <a16:creationId xmlns:a16="http://schemas.microsoft.com/office/drawing/2014/main" xmlns="" id="{709A2000-2226-49EA-92F7-8B1F0E018D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914" y="2261598"/>
            <a:ext cx="202054" cy="202054"/>
          </a:xfrm>
          <a:prstGeom prst="rect">
            <a:avLst/>
          </a:prstGeom>
        </p:spPr>
      </p:pic>
      <p:sp>
        <p:nvSpPr>
          <p:cNvPr id="159" name="Ellipse 158">
            <a:extLst>
              <a:ext uri="{FF2B5EF4-FFF2-40B4-BE49-F238E27FC236}">
                <a16:creationId xmlns:a16="http://schemas.microsoft.com/office/drawing/2014/main" xmlns="" id="{DD9B17A0-2643-4D89-A654-4634246B3802}"/>
              </a:ext>
            </a:extLst>
          </p:cNvPr>
          <p:cNvSpPr/>
          <p:nvPr/>
        </p:nvSpPr>
        <p:spPr>
          <a:xfrm>
            <a:off x="8410488" y="4189500"/>
            <a:ext cx="300809" cy="300809"/>
          </a:xfrm>
          <a:prstGeom prst="ellipse">
            <a:avLst/>
          </a:prstGeom>
          <a:solidFill>
            <a:srgbClr val="14E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0" name="Image 159">
            <a:extLst>
              <a:ext uri="{FF2B5EF4-FFF2-40B4-BE49-F238E27FC236}">
                <a16:creationId xmlns:a16="http://schemas.microsoft.com/office/drawing/2014/main" xmlns="" id="{7C450FD6-C908-4E9E-A7FC-E7F3378AF6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914" y="4236371"/>
            <a:ext cx="202054" cy="2020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F01DAEC-238C-44DC-B6FB-8DFE54C9A0AC}"/>
              </a:ext>
            </a:extLst>
          </p:cNvPr>
          <p:cNvSpPr/>
          <p:nvPr/>
        </p:nvSpPr>
        <p:spPr>
          <a:xfrm>
            <a:off x="3295069" y="2158533"/>
            <a:ext cx="16625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Boitier 1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a716-446655440000</a:t>
            </a:r>
          </a:p>
        </p:txBody>
      </p:sp>
      <p:sp>
        <p:nvSpPr>
          <p:cNvPr id="8" name="Triangle isocèle 7">
            <a:extLst>
              <a:ext uri="{FF2B5EF4-FFF2-40B4-BE49-F238E27FC236}">
                <a16:creationId xmlns:a16="http://schemas.microsoft.com/office/drawing/2014/main" xmlns="" id="{967186AD-E676-4CB4-BC26-7CDDD9C291C8}"/>
              </a:ext>
            </a:extLst>
          </p:cNvPr>
          <p:cNvSpPr/>
          <p:nvPr/>
        </p:nvSpPr>
        <p:spPr>
          <a:xfrm rot="10800000">
            <a:off x="7411779" y="2318904"/>
            <a:ext cx="114300" cy="10353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xmlns="" id="{15C083F2-C0B3-4306-A4EE-EC7227DB4A5E}"/>
              </a:ext>
            </a:extLst>
          </p:cNvPr>
          <p:cNvSpPr/>
          <p:nvPr/>
        </p:nvSpPr>
        <p:spPr>
          <a:xfrm>
            <a:off x="3295069" y="2823556"/>
            <a:ext cx="16625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Boitier 2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D548-131754987613</a:t>
            </a:r>
          </a:p>
        </p:txBody>
      </p:sp>
      <p:sp>
        <p:nvSpPr>
          <p:cNvPr id="180" name="Triangle isocèle 179">
            <a:extLst>
              <a:ext uri="{FF2B5EF4-FFF2-40B4-BE49-F238E27FC236}">
                <a16:creationId xmlns:a16="http://schemas.microsoft.com/office/drawing/2014/main" xmlns="" id="{4C02A722-C91A-4828-9E2A-58D94E81D559}"/>
              </a:ext>
            </a:extLst>
          </p:cNvPr>
          <p:cNvSpPr/>
          <p:nvPr/>
        </p:nvSpPr>
        <p:spPr>
          <a:xfrm rot="10800000">
            <a:off x="7411779" y="2983927"/>
            <a:ext cx="114300" cy="10353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xmlns="" id="{991EC85F-47E0-4899-88B3-980F77A2B734}"/>
              </a:ext>
            </a:extLst>
          </p:cNvPr>
          <p:cNvSpPr/>
          <p:nvPr/>
        </p:nvSpPr>
        <p:spPr>
          <a:xfrm>
            <a:off x="3295069" y="3463008"/>
            <a:ext cx="16625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Boitier 1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f117-125463998770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xmlns="" id="{29154917-1852-4785-B95B-7612D713E55B}"/>
              </a:ext>
            </a:extLst>
          </p:cNvPr>
          <p:cNvSpPr/>
          <p:nvPr/>
        </p:nvSpPr>
        <p:spPr>
          <a:xfrm>
            <a:off x="3295069" y="4128031"/>
            <a:ext cx="16625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Boitier 4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d306-456499236687</a:t>
            </a:r>
          </a:p>
        </p:txBody>
      </p:sp>
      <p:sp>
        <p:nvSpPr>
          <p:cNvPr id="185" name="Triangle isocèle 184">
            <a:extLst>
              <a:ext uri="{FF2B5EF4-FFF2-40B4-BE49-F238E27FC236}">
                <a16:creationId xmlns:a16="http://schemas.microsoft.com/office/drawing/2014/main" xmlns="" id="{FFE19EE8-88EF-44C6-BB72-E3600CA0957C}"/>
              </a:ext>
            </a:extLst>
          </p:cNvPr>
          <p:cNvSpPr/>
          <p:nvPr/>
        </p:nvSpPr>
        <p:spPr>
          <a:xfrm rot="10800000">
            <a:off x="7411779" y="3632361"/>
            <a:ext cx="114300" cy="10353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6" name="Triangle isocèle 185">
            <a:extLst>
              <a:ext uri="{FF2B5EF4-FFF2-40B4-BE49-F238E27FC236}">
                <a16:creationId xmlns:a16="http://schemas.microsoft.com/office/drawing/2014/main" xmlns="" id="{F68C2EBC-BE61-44DE-A973-64C3B648072D}"/>
              </a:ext>
            </a:extLst>
          </p:cNvPr>
          <p:cNvSpPr/>
          <p:nvPr/>
        </p:nvSpPr>
        <p:spPr>
          <a:xfrm rot="10800000">
            <a:off x="7411779" y="4297384"/>
            <a:ext cx="114300" cy="10353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xmlns="" id="{47557347-3DB0-4ACB-A196-25974F4A1BD8}"/>
              </a:ext>
            </a:extLst>
          </p:cNvPr>
          <p:cNvSpPr/>
          <p:nvPr/>
        </p:nvSpPr>
        <p:spPr>
          <a:xfrm>
            <a:off x="3295068" y="4719590"/>
            <a:ext cx="16625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Boitier 2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c126-456499440008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xmlns="" id="{441A0B40-C0A6-4278-9360-CB257E89EC26}"/>
              </a:ext>
            </a:extLst>
          </p:cNvPr>
          <p:cNvSpPr/>
          <p:nvPr/>
        </p:nvSpPr>
        <p:spPr>
          <a:xfrm>
            <a:off x="8417243" y="4818157"/>
            <a:ext cx="300809" cy="300809"/>
          </a:xfrm>
          <a:prstGeom prst="ellipse">
            <a:avLst/>
          </a:prstGeom>
          <a:solidFill>
            <a:srgbClr val="14E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3" name="Image 72">
            <a:extLst>
              <a:ext uri="{FF2B5EF4-FFF2-40B4-BE49-F238E27FC236}">
                <a16:creationId xmlns:a16="http://schemas.microsoft.com/office/drawing/2014/main" xmlns="" id="{64F81B50-861A-4AF3-90F5-AB0D0CB690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669" y="4865028"/>
            <a:ext cx="202054" cy="202054"/>
          </a:xfrm>
          <a:prstGeom prst="rect">
            <a:avLst/>
          </a:prstGeom>
        </p:spPr>
      </p:pic>
      <p:sp>
        <p:nvSpPr>
          <p:cNvPr id="74" name="Triangle isocèle 73">
            <a:extLst>
              <a:ext uri="{FF2B5EF4-FFF2-40B4-BE49-F238E27FC236}">
                <a16:creationId xmlns:a16="http://schemas.microsoft.com/office/drawing/2014/main" xmlns="" id="{9638CF6F-4DFB-4F0B-B92A-19026B20BE45}"/>
              </a:ext>
            </a:extLst>
          </p:cNvPr>
          <p:cNvSpPr/>
          <p:nvPr/>
        </p:nvSpPr>
        <p:spPr>
          <a:xfrm rot="10800000">
            <a:off x="7418534" y="4926041"/>
            <a:ext cx="114300" cy="10353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xmlns="" id="{BB27557A-E584-4279-950D-A7621E8BE1FD}"/>
              </a:ext>
            </a:extLst>
          </p:cNvPr>
          <p:cNvSpPr/>
          <p:nvPr/>
        </p:nvSpPr>
        <p:spPr>
          <a:xfrm>
            <a:off x="8401239" y="2881726"/>
            <a:ext cx="300809" cy="300809"/>
          </a:xfrm>
          <a:prstGeom prst="ellipse">
            <a:avLst/>
          </a:prstGeom>
          <a:solidFill>
            <a:srgbClr val="14E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2" name="Image 51">
            <a:extLst>
              <a:ext uri="{FF2B5EF4-FFF2-40B4-BE49-F238E27FC236}">
                <a16:creationId xmlns:a16="http://schemas.microsoft.com/office/drawing/2014/main" xmlns="" id="{32B7A614-F286-45D8-8817-D1AC04E1E9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665" y="2928597"/>
            <a:ext cx="202054" cy="202054"/>
          </a:xfrm>
          <a:prstGeom prst="rect">
            <a:avLst/>
          </a:prstGeom>
        </p:spPr>
      </p:pic>
      <p:sp>
        <p:nvSpPr>
          <p:cNvPr id="53" name="Ellipse 52">
            <a:extLst>
              <a:ext uri="{FF2B5EF4-FFF2-40B4-BE49-F238E27FC236}">
                <a16:creationId xmlns:a16="http://schemas.microsoft.com/office/drawing/2014/main" xmlns="" id="{13B2580A-5D66-4BF9-804B-5E9A0E708C51}"/>
              </a:ext>
            </a:extLst>
          </p:cNvPr>
          <p:cNvSpPr/>
          <p:nvPr/>
        </p:nvSpPr>
        <p:spPr>
          <a:xfrm>
            <a:off x="8407994" y="3529433"/>
            <a:ext cx="300809" cy="300809"/>
          </a:xfrm>
          <a:prstGeom prst="ellipse">
            <a:avLst/>
          </a:prstGeom>
          <a:solidFill>
            <a:srgbClr val="14E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4" name="Image 53">
            <a:extLst>
              <a:ext uri="{FF2B5EF4-FFF2-40B4-BE49-F238E27FC236}">
                <a16:creationId xmlns:a16="http://schemas.microsoft.com/office/drawing/2014/main" xmlns="" id="{308651AC-FC14-4C03-B655-226292E92E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420" y="3576304"/>
            <a:ext cx="202054" cy="202054"/>
          </a:xfrm>
          <a:prstGeom prst="rect">
            <a:avLst/>
          </a:prstGeom>
        </p:spPr>
      </p:pic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4CEC050E-A8D4-4745-93A7-E72CA804208C}"/>
              </a:ext>
            </a:extLst>
          </p:cNvPr>
          <p:cNvSpPr txBox="1"/>
          <p:nvPr/>
        </p:nvSpPr>
        <p:spPr>
          <a:xfrm>
            <a:off x="5906376" y="2913301"/>
            <a:ext cx="3878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Roboto"/>
              </a:rPr>
              <a:t>7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8CB2A3D8-8DFB-4B7A-8C6D-325226C2DF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267" y="1609969"/>
            <a:ext cx="334870" cy="33487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AC60046D-9071-492E-8273-C9771AE4E52E}"/>
              </a:ext>
            </a:extLst>
          </p:cNvPr>
          <p:cNvSpPr/>
          <p:nvPr/>
        </p:nvSpPr>
        <p:spPr>
          <a:xfrm>
            <a:off x="7738489" y="1643589"/>
            <a:ext cx="8062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00:12:27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164DF2DB-DEDB-4EC1-87F7-7229035D6609}"/>
              </a:ext>
            </a:extLst>
          </p:cNvPr>
          <p:cNvSpPr/>
          <p:nvPr/>
        </p:nvSpPr>
        <p:spPr>
          <a:xfrm>
            <a:off x="3107376" y="1559530"/>
            <a:ext cx="5971427" cy="380495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A9FC446F-82FE-4C8A-9CC1-61506A1E50A3}"/>
              </a:ext>
            </a:extLst>
          </p:cNvPr>
          <p:cNvSpPr/>
          <p:nvPr/>
        </p:nvSpPr>
        <p:spPr>
          <a:xfrm>
            <a:off x="4812855" y="2826629"/>
            <a:ext cx="2629065" cy="1219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xmlns="" id="{4F2406B1-C9A2-4595-927C-0E21C544880B}"/>
              </a:ext>
            </a:extLst>
          </p:cNvPr>
          <p:cNvSpPr txBox="1"/>
          <p:nvPr/>
        </p:nvSpPr>
        <p:spPr>
          <a:xfrm>
            <a:off x="4812854" y="2824316"/>
            <a:ext cx="1929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Enregistrer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xmlns="" id="{1BCCDD7D-11B0-4BE7-906D-87946F47F879}"/>
              </a:ext>
            </a:extLst>
          </p:cNvPr>
          <p:cNvSpPr txBox="1"/>
          <p:nvPr/>
        </p:nvSpPr>
        <p:spPr>
          <a:xfrm>
            <a:off x="5019810" y="3325677"/>
            <a:ext cx="2196167" cy="24622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Nom de session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xmlns="" id="{2108F878-ADD4-4CF5-AA4D-163293237B52}"/>
              </a:ext>
            </a:extLst>
          </p:cNvPr>
          <p:cNvSpPr txBox="1"/>
          <p:nvPr/>
        </p:nvSpPr>
        <p:spPr>
          <a:xfrm>
            <a:off x="4812854" y="3736339"/>
            <a:ext cx="2629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b="1" dirty="0">
                <a:solidFill>
                  <a:srgbClr val="5B9BD5"/>
                </a:solidFill>
                <a:latin typeface="Roboto" pitchFamily="2" charset="0"/>
                <a:ea typeface="Roboto" pitchFamily="2" charset="0"/>
              </a:rPr>
              <a:t>Enregistrer</a:t>
            </a:r>
          </a:p>
        </p:txBody>
      </p:sp>
    </p:spTree>
    <p:extLst>
      <p:ext uri="{BB962C8B-B14F-4D97-AF65-F5344CB8AC3E}">
        <p14:creationId xmlns:p14="http://schemas.microsoft.com/office/powerpoint/2010/main" val="524752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806" y="1150975"/>
            <a:ext cx="7100206" cy="4533988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B7AB6B61-7493-4B2C-BFE3-6AE6BE0E0501}"/>
              </a:ext>
            </a:extLst>
          </p:cNvPr>
          <p:cNvSpPr/>
          <p:nvPr/>
        </p:nvSpPr>
        <p:spPr>
          <a:xfrm>
            <a:off x="3111352" y="1559530"/>
            <a:ext cx="5911703" cy="3710763"/>
          </a:xfrm>
          <a:prstGeom prst="rect">
            <a:avLst/>
          </a:prstGeom>
          <a:gradFill flip="none" rotWithShape="1">
            <a:gsLst>
              <a:gs pos="0">
                <a:srgbClr val="1F4E79"/>
              </a:gs>
              <a:gs pos="97000">
                <a:schemeClr val="tx1">
                  <a:lumMod val="85000"/>
                  <a:lumOff val="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solidFill>
            <a:srgbClr val="677587"/>
          </a:solidFill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chemeClr val="bg1">
                    <a:lumMod val="95000"/>
                  </a:schemeClr>
                </a:solidFill>
                <a:latin typeface="Roboto Lt" pitchFamily="2" charset="0"/>
                <a:ea typeface="Roboto Lt" pitchFamily="2" charset="0"/>
              </a:rPr>
              <a:t>Dialog_SavingSession</a:t>
            </a:r>
            <a:endParaRPr lang="fr-FR" sz="1400" dirty="0">
              <a:solidFill>
                <a:schemeClr val="bg1">
                  <a:lumMod val="95000"/>
                </a:schemeClr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11352" y="1559530"/>
            <a:ext cx="5911703" cy="438577"/>
          </a:xfrm>
          <a:prstGeom prst="rect">
            <a:avLst/>
          </a:prstGeom>
          <a:solidFill>
            <a:srgbClr val="2336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xmlns="" id="{A24B8C58-4B19-4E54-93F5-D35A40CF0982}"/>
              </a:ext>
            </a:extLst>
          </p:cNvPr>
          <p:cNvSpPr txBox="1"/>
          <p:nvPr/>
        </p:nvSpPr>
        <p:spPr>
          <a:xfrm>
            <a:off x="3152862" y="1566871"/>
            <a:ext cx="2181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Session en cours…</a:t>
            </a:r>
          </a:p>
        </p:txBody>
      </p:sp>
      <p:pic>
        <p:nvPicPr>
          <p:cNvPr id="91" name="Picture 2" descr="Résultat de recherche d'images pour &quot;Jean françois ladonne&quot;">
            <a:extLst>
              <a:ext uri="{FF2B5EF4-FFF2-40B4-BE49-F238E27FC236}">
                <a16:creationId xmlns:a16="http://schemas.microsoft.com/office/drawing/2014/main" xmlns="" id="{F648ED21-B0DE-4828-9665-7DAB263CA5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3" b="19807"/>
          <a:stretch/>
        </p:blipFill>
        <p:spPr bwMode="auto">
          <a:xfrm>
            <a:off x="5824480" y="2099301"/>
            <a:ext cx="508146" cy="50814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xmlns="" id="{62823FD6-5C11-4A7D-816B-B65926D18B01}"/>
              </a:ext>
            </a:extLst>
          </p:cNvPr>
          <p:cNvCxnSpPr/>
          <p:nvPr/>
        </p:nvCxnSpPr>
        <p:spPr>
          <a:xfrm flipV="1">
            <a:off x="3320346" y="2694988"/>
            <a:ext cx="5472329" cy="0"/>
          </a:xfrm>
          <a:prstGeom prst="line">
            <a:avLst/>
          </a:prstGeom>
          <a:ln>
            <a:solidFill>
              <a:srgbClr val="6775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ZoneTexte 91">
            <a:extLst>
              <a:ext uri="{FF2B5EF4-FFF2-40B4-BE49-F238E27FC236}">
                <a16:creationId xmlns:a16="http://schemas.microsoft.com/office/drawing/2014/main" xmlns="" id="{A9675069-6672-4ED8-9EDB-B1DA754BCF71}"/>
              </a:ext>
            </a:extLst>
          </p:cNvPr>
          <p:cNvSpPr txBox="1"/>
          <p:nvPr/>
        </p:nvSpPr>
        <p:spPr>
          <a:xfrm>
            <a:off x="6343737" y="2150154"/>
            <a:ext cx="1045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Jean-François 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Ladonne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xmlns="" id="{21656B0A-5CC3-466B-9ADF-363AB82793EF}"/>
              </a:ext>
            </a:extLst>
          </p:cNvPr>
          <p:cNvSpPr/>
          <p:nvPr/>
        </p:nvSpPr>
        <p:spPr>
          <a:xfrm>
            <a:off x="5813369" y="2782530"/>
            <a:ext cx="519257" cy="5081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0" name="Image 7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521" y="2824456"/>
            <a:ext cx="383092" cy="383092"/>
          </a:xfrm>
          <a:prstGeom prst="rect">
            <a:avLst/>
          </a:prstGeom>
        </p:spPr>
      </p:pic>
      <p:cxnSp>
        <p:nvCxnSpPr>
          <p:cNvPr id="93" name="Connecteur droit 92">
            <a:extLst>
              <a:ext uri="{FF2B5EF4-FFF2-40B4-BE49-F238E27FC236}">
                <a16:creationId xmlns:a16="http://schemas.microsoft.com/office/drawing/2014/main" xmlns="" id="{EB9920DB-261C-47B8-B642-C9206224AB56}"/>
              </a:ext>
            </a:extLst>
          </p:cNvPr>
          <p:cNvCxnSpPr/>
          <p:nvPr/>
        </p:nvCxnSpPr>
        <p:spPr>
          <a:xfrm flipV="1">
            <a:off x="3314761" y="3352233"/>
            <a:ext cx="5472329" cy="0"/>
          </a:xfrm>
          <a:prstGeom prst="line">
            <a:avLst/>
          </a:prstGeom>
          <a:ln>
            <a:solidFill>
              <a:srgbClr val="6775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ZoneTexte 95">
            <a:extLst>
              <a:ext uri="{FF2B5EF4-FFF2-40B4-BE49-F238E27FC236}">
                <a16:creationId xmlns:a16="http://schemas.microsoft.com/office/drawing/2014/main" xmlns="" id="{BC278825-FEE4-4424-94E4-F436C002C607}"/>
              </a:ext>
            </a:extLst>
          </p:cNvPr>
          <p:cNvSpPr txBox="1"/>
          <p:nvPr/>
        </p:nvSpPr>
        <p:spPr>
          <a:xfrm>
            <a:off x="6342332" y="2815947"/>
            <a:ext cx="720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Arnaud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Ladrange</a:t>
            </a:r>
            <a:endParaRPr lang="fr-FR" sz="9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xmlns="" id="{EDA19D42-AC20-4DE4-9FB8-6A04706E4332}"/>
              </a:ext>
            </a:extLst>
          </p:cNvPr>
          <p:cNvSpPr/>
          <p:nvPr/>
        </p:nvSpPr>
        <p:spPr>
          <a:xfrm>
            <a:off x="5807784" y="3439775"/>
            <a:ext cx="519257" cy="5081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3" name="Image 112">
            <a:extLst>
              <a:ext uri="{FF2B5EF4-FFF2-40B4-BE49-F238E27FC236}">
                <a16:creationId xmlns:a16="http://schemas.microsoft.com/office/drawing/2014/main" xmlns="" id="{EF26E043-31A5-4E9D-8375-F47B082F89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936" y="3481701"/>
            <a:ext cx="383092" cy="383092"/>
          </a:xfrm>
          <a:prstGeom prst="rect">
            <a:avLst/>
          </a:prstGeom>
        </p:spPr>
      </p:pic>
      <p:sp>
        <p:nvSpPr>
          <p:cNvPr id="114" name="ZoneTexte 113">
            <a:extLst>
              <a:ext uri="{FF2B5EF4-FFF2-40B4-BE49-F238E27FC236}">
                <a16:creationId xmlns:a16="http://schemas.microsoft.com/office/drawing/2014/main" xmlns="" id="{EED2655B-6AE4-4DEF-9FDD-0891DF3971D0}"/>
              </a:ext>
            </a:extLst>
          </p:cNvPr>
          <p:cNvSpPr txBox="1"/>
          <p:nvPr/>
        </p:nvSpPr>
        <p:spPr>
          <a:xfrm>
            <a:off x="5850414" y="3570588"/>
            <a:ext cx="3878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Roboto"/>
              </a:rPr>
              <a:t>18</a:t>
            </a:r>
          </a:p>
        </p:txBody>
      </p:sp>
      <p:cxnSp>
        <p:nvCxnSpPr>
          <p:cNvPr id="118" name="Connecteur droit 117">
            <a:extLst>
              <a:ext uri="{FF2B5EF4-FFF2-40B4-BE49-F238E27FC236}">
                <a16:creationId xmlns:a16="http://schemas.microsoft.com/office/drawing/2014/main" xmlns="" id="{09C6E5DE-17B4-4F78-9AC9-16C74159A1D8}"/>
              </a:ext>
            </a:extLst>
          </p:cNvPr>
          <p:cNvCxnSpPr/>
          <p:nvPr/>
        </p:nvCxnSpPr>
        <p:spPr>
          <a:xfrm flipV="1">
            <a:off x="3309176" y="4009478"/>
            <a:ext cx="5472329" cy="0"/>
          </a:xfrm>
          <a:prstGeom prst="line">
            <a:avLst/>
          </a:prstGeom>
          <a:ln>
            <a:solidFill>
              <a:srgbClr val="6775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ZoneTexte 118">
            <a:extLst>
              <a:ext uri="{FF2B5EF4-FFF2-40B4-BE49-F238E27FC236}">
                <a16:creationId xmlns:a16="http://schemas.microsoft.com/office/drawing/2014/main" xmlns="" id="{F767A2E9-D253-4127-AC3C-05B43ABCB068}"/>
              </a:ext>
            </a:extLst>
          </p:cNvPr>
          <p:cNvSpPr txBox="1"/>
          <p:nvPr/>
        </p:nvSpPr>
        <p:spPr>
          <a:xfrm>
            <a:off x="6334550" y="3470786"/>
            <a:ext cx="903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Alfred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Jeanking</a:t>
            </a:r>
          </a:p>
        </p:txBody>
      </p:sp>
      <p:sp>
        <p:nvSpPr>
          <p:cNvPr id="137" name="Ellipse 136">
            <a:extLst>
              <a:ext uri="{FF2B5EF4-FFF2-40B4-BE49-F238E27FC236}">
                <a16:creationId xmlns:a16="http://schemas.microsoft.com/office/drawing/2014/main" xmlns="" id="{E86EEDDA-3D2F-4C80-9C83-1972192C6D1E}"/>
              </a:ext>
            </a:extLst>
          </p:cNvPr>
          <p:cNvSpPr/>
          <p:nvPr/>
        </p:nvSpPr>
        <p:spPr>
          <a:xfrm>
            <a:off x="5813369" y="4076991"/>
            <a:ext cx="519257" cy="5081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8" name="Image 137">
            <a:extLst>
              <a:ext uri="{FF2B5EF4-FFF2-40B4-BE49-F238E27FC236}">
                <a16:creationId xmlns:a16="http://schemas.microsoft.com/office/drawing/2014/main" xmlns="" id="{79A2ED0A-1253-48B1-B35E-7AB5049DD1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521" y="4118917"/>
            <a:ext cx="383092" cy="383092"/>
          </a:xfrm>
          <a:prstGeom prst="rect">
            <a:avLst/>
          </a:prstGeom>
        </p:spPr>
      </p:pic>
      <p:sp>
        <p:nvSpPr>
          <p:cNvPr id="142" name="ZoneTexte 141">
            <a:extLst>
              <a:ext uri="{FF2B5EF4-FFF2-40B4-BE49-F238E27FC236}">
                <a16:creationId xmlns:a16="http://schemas.microsoft.com/office/drawing/2014/main" xmlns="" id="{30D7DD07-AB49-410E-B230-A268BA792A51}"/>
              </a:ext>
            </a:extLst>
          </p:cNvPr>
          <p:cNvSpPr txBox="1"/>
          <p:nvPr/>
        </p:nvSpPr>
        <p:spPr>
          <a:xfrm>
            <a:off x="5909339" y="4207804"/>
            <a:ext cx="1963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Roboto"/>
              </a:rPr>
              <a:t>9</a:t>
            </a:r>
          </a:p>
        </p:txBody>
      </p:sp>
      <p:cxnSp>
        <p:nvCxnSpPr>
          <p:cNvPr id="143" name="Connecteur droit 142">
            <a:extLst>
              <a:ext uri="{FF2B5EF4-FFF2-40B4-BE49-F238E27FC236}">
                <a16:creationId xmlns:a16="http://schemas.microsoft.com/office/drawing/2014/main" xmlns="" id="{CF460329-8789-413D-A19A-73EA414C8057}"/>
              </a:ext>
            </a:extLst>
          </p:cNvPr>
          <p:cNvCxnSpPr/>
          <p:nvPr/>
        </p:nvCxnSpPr>
        <p:spPr>
          <a:xfrm flipV="1">
            <a:off x="3314761" y="4646694"/>
            <a:ext cx="5472329" cy="0"/>
          </a:xfrm>
          <a:prstGeom prst="line">
            <a:avLst/>
          </a:prstGeom>
          <a:ln>
            <a:solidFill>
              <a:srgbClr val="6775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ZoneTexte 145">
            <a:extLst>
              <a:ext uri="{FF2B5EF4-FFF2-40B4-BE49-F238E27FC236}">
                <a16:creationId xmlns:a16="http://schemas.microsoft.com/office/drawing/2014/main" xmlns="" id="{9BF3C7C2-8063-41E3-AC17-79D806562A79}"/>
              </a:ext>
            </a:extLst>
          </p:cNvPr>
          <p:cNvSpPr txBox="1"/>
          <p:nvPr/>
        </p:nvSpPr>
        <p:spPr>
          <a:xfrm>
            <a:off x="6342332" y="4128031"/>
            <a:ext cx="570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Alexis 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Lamy</a:t>
            </a:r>
          </a:p>
        </p:txBody>
      </p:sp>
      <p:sp>
        <p:nvSpPr>
          <p:cNvPr id="147" name="Ellipse 146">
            <a:extLst>
              <a:ext uri="{FF2B5EF4-FFF2-40B4-BE49-F238E27FC236}">
                <a16:creationId xmlns:a16="http://schemas.microsoft.com/office/drawing/2014/main" xmlns="" id="{C50209C4-27A5-446B-BBFB-C6F1A767DEDE}"/>
              </a:ext>
            </a:extLst>
          </p:cNvPr>
          <p:cNvSpPr/>
          <p:nvPr/>
        </p:nvSpPr>
        <p:spPr>
          <a:xfrm>
            <a:off x="5824480" y="4723500"/>
            <a:ext cx="519257" cy="45578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8" name="Image 147">
            <a:extLst>
              <a:ext uri="{FF2B5EF4-FFF2-40B4-BE49-F238E27FC236}">
                <a16:creationId xmlns:a16="http://schemas.microsoft.com/office/drawing/2014/main" xmlns="" id="{6A2A889D-F28A-462C-A8AB-088A057CE8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107" y="4765426"/>
            <a:ext cx="383092" cy="383092"/>
          </a:xfrm>
          <a:prstGeom prst="rect">
            <a:avLst/>
          </a:prstGeom>
        </p:spPr>
      </p:pic>
      <p:sp>
        <p:nvSpPr>
          <p:cNvPr id="149" name="ZoneTexte 148">
            <a:extLst>
              <a:ext uri="{FF2B5EF4-FFF2-40B4-BE49-F238E27FC236}">
                <a16:creationId xmlns:a16="http://schemas.microsoft.com/office/drawing/2014/main" xmlns="" id="{E1FF598F-CE3B-481F-BE76-A87F330D6185}"/>
              </a:ext>
            </a:extLst>
          </p:cNvPr>
          <p:cNvSpPr txBox="1"/>
          <p:nvPr/>
        </p:nvSpPr>
        <p:spPr>
          <a:xfrm>
            <a:off x="5876635" y="4854313"/>
            <a:ext cx="3711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Roboto"/>
              </a:rPr>
              <a:t>17</a:t>
            </a:r>
          </a:p>
        </p:txBody>
      </p:sp>
      <p:sp>
        <p:nvSpPr>
          <p:cNvPr id="151" name="ZoneTexte 150">
            <a:extLst>
              <a:ext uri="{FF2B5EF4-FFF2-40B4-BE49-F238E27FC236}">
                <a16:creationId xmlns:a16="http://schemas.microsoft.com/office/drawing/2014/main" xmlns="" id="{5D6EAEFC-B5F3-4278-954D-7281AC833746}"/>
              </a:ext>
            </a:extLst>
          </p:cNvPr>
          <p:cNvSpPr txBox="1"/>
          <p:nvPr/>
        </p:nvSpPr>
        <p:spPr>
          <a:xfrm>
            <a:off x="6298461" y="4720040"/>
            <a:ext cx="1013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Jean-François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Ladonne</a:t>
            </a:r>
          </a:p>
        </p:txBody>
      </p:sp>
      <p:sp>
        <p:nvSpPr>
          <p:cNvPr id="152" name="Ellipse 151">
            <a:extLst>
              <a:ext uri="{FF2B5EF4-FFF2-40B4-BE49-F238E27FC236}">
                <a16:creationId xmlns:a16="http://schemas.microsoft.com/office/drawing/2014/main" xmlns="" id="{5A3AFA94-A5AF-40FC-BC8E-21DA03DAEC4F}"/>
              </a:ext>
            </a:extLst>
          </p:cNvPr>
          <p:cNvSpPr/>
          <p:nvPr/>
        </p:nvSpPr>
        <p:spPr>
          <a:xfrm>
            <a:off x="8410488" y="2214727"/>
            <a:ext cx="300809" cy="300809"/>
          </a:xfrm>
          <a:prstGeom prst="ellipse">
            <a:avLst/>
          </a:prstGeom>
          <a:solidFill>
            <a:srgbClr val="14E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3" name="Image 152">
            <a:extLst>
              <a:ext uri="{FF2B5EF4-FFF2-40B4-BE49-F238E27FC236}">
                <a16:creationId xmlns:a16="http://schemas.microsoft.com/office/drawing/2014/main" xmlns="" id="{709A2000-2226-49EA-92F7-8B1F0E018D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914" y="2261598"/>
            <a:ext cx="202054" cy="202054"/>
          </a:xfrm>
          <a:prstGeom prst="rect">
            <a:avLst/>
          </a:prstGeom>
        </p:spPr>
      </p:pic>
      <p:sp>
        <p:nvSpPr>
          <p:cNvPr id="159" name="Ellipse 158">
            <a:extLst>
              <a:ext uri="{FF2B5EF4-FFF2-40B4-BE49-F238E27FC236}">
                <a16:creationId xmlns:a16="http://schemas.microsoft.com/office/drawing/2014/main" xmlns="" id="{DD9B17A0-2643-4D89-A654-4634246B3802}"/>
              </a:ext>
            </a:extLst>
          </p:cNvPr>
          <p:cNvSpPr/>
          <p:nvPr/>
        </p:nvSpPr>
        <p:spPr>
          <a:xfrm>
            <a:off x="8410488" y="4189500"/>
            <a:ext cx="300809" cy="300809"/>
          </a:xfrm>
          <a:prstGeom prst="ellipse">
            <a:avLst/>
          </a:prstGeom>
          <a:solidFill>
            <a:srgbClr val="14E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0" name="Image 159">
            <a:extLst>
              <a:ext uri="{FF2B5EF4-FFF2-40B4-BE49-F238E27FC236}">
                <a16:creationId xmlns:a16="http://schemas.microsoft.com/office/drawing/2014/main" xmlns="" id="{7C450FD6-C908-4E9E-A7FC-E7F3378AF6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914" y="4236371"/>
            <a:ext cx="202054" cy="2020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F01DAEC-238C-44DC-B6FB-8DFE54C9A0AC}"/>
              </a:ext>
            </a:extLst>
          </p:cNvPr>
          <p:cNvSpPr/>
          <p:nvPr/>
        </p:nvSpPr>
        <p:spPr>
          <a:xfrm>
            <a:off x="3295069" y="2158533"/>
            <a:ext cx="16625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Boitier 1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a716-446655440000</a:t>
            </a:r>
          </a:p>
        </p:txBody>
      </p:sp>
      <p:sp>
        <p:nvSpPr>
          <p:cNvPr id="8" name="Triangle isocèle 7">
            <a:extLst>
              <a:ext uri="{FF2B5EF4-FFF2-40B4-BE49-F238E27FC236}">
                <a16:creationId xmlns:a16="http://schemas.microsoft.com/office/drawing/2014/main" xmlns="" id="{967186AD-E676-4CB4-BC26-7CDDD9C291C8}"/>
              </a:ext>
            </a:extLst>
          </p:cNvPr>
          <p:cNvSpPr/>
          <p:nvPr/>
        </p:nvSpPr>
        <p:spPr>
          <a:xfrm rot="10800000">
            <a:off x="7411779" y="2318904"/>
            <a:ext cx="114300" cy="10353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xmlns="" id="{15C083F2-C0B3-4306-A4EE-EC7227DB4A5E}"/>
              </a:ext>
            </a:extLst>
          </p:cNvPr>
          <p:cNvSpPr/>
          <p:nvPr/>
        </p:nvSpPr>
        <p:spPr>
          <a:xfrm>
            <a:off x="3295069" y="2823556"/>
            <a:ext cx="16625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Boitier 2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D548-131754987613</a:t>
            </a:r>
          </a:p>
        </p:txBody>
      </p:sp>
      <p:sp>
        <p:nvSpPr>
          <p:cNvPr id="180" name="Triangle isocèle 179">
            <a:extLst>
              <a:ext uri="{FF2B5EF4-FFF2-40B4-BE49-F238E27FC236}">
                <a16:creationId xmlns:a16="http://schemas.microsoft.com/office/drawing/2014/main" xmlns="" id="{4C02A722-C91A-4828-9E2A-58D94E81D559}"/>
              </a:ext>
            </a:extLst>
          </p:cNvPr>
          <p:cNvSpPr/>
          <p:nvPr/>
        </p:nvSpPr>
        <p:spPr>
          <a:xfrm rot="10800000">
            <a:off x="7411779" y="2983927"/>
            <a:ext cx="114300" cy="10353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xmlns="" id="{991EC85F-47E0-4899-88B3-980F77A2B734}"/>
              </a:ext>
            </a:extLst>
          </p:cNvPr>
          <p:cNvSpPr/>
          <p:nvPr/>
        </p:nvSpPr>
        <p:spPr>
          <a:xfrm>
            <a:off x="3295069" y="3463008"/>
            <a:ext cx="16625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Boitier 1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f117-125463998770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xmlns="" id="{29154917-1852-4785-B95B-7612D713E55B}"/>
              </a:ext>
            </a:extLst>
          </p:cNvPr>
          <p:cNvSpPr/>
          <p:nvPr/>
        </p:nvSpPr>
        <p:spPr>
          <a:xfrm>
            <a:off x="3295069" y="4128031"/>
            <a:ext cx="16625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Boitier 4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d306-456499236687</a:t>
            </a:r>
          </a:p>
        </p:txBody>
      </p:sp>
      <p:sp>
        <p:nvSpPr>
          <p:cNvPr id="185" name="Triangle isocèle 184">
            <a:extLst>
              <a:ext uri="{FF2B5EF4-FFF2-40B4-BE49-F238E27FC236}">
                <a16:creationId xmlns:a16="http://schemas.microsoft.com/office/drawing/2014/main" xmlns="" id="{FFE19EE8-88EF-44C6-BB72-E3600CA0957C}"/>
              </a:ext>
            </a:extLst>
          </p:cNvPr>
          <p:cNvSpPr/>
          <p:nvPr/>
        </p:nvSpPr>
        <p:spPr>
          <a:xfrm rot="10800000">
            <a:off x="7411779" y="3632361"/>
            <a:ext cx="114300" cy="10353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6" name="Triangle isocèle 185">
            <a:extLst>
              <a:ext uri="{FF2B5EF4-FFF2-40B4-BE49-F238E27FC236}">
                <a16:creationId xmlns:a16="http://schemas.microsoft.com/office/drawing/2014/main" xmlns="" id="{F68C2EBC-BE61-44DE-A973-64C3B648072D}"/>
              </a:ext>
            </a:extLst>
          </p:cNvPr>
          <p:cNvSpPr/>
          <p:nvPr/>
        </p:nvSpPr>
        <p:spPr>
          <a:xfrm rot="10800000">
            <a:off x="7411779" y="4297384"/>
            <a:ext cx="114300" cy="10353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xmlns="" id="{47557347-3DB0-4ACB-A196-25974F4A1BD8}"/>
              </a:ext>
            </a:extLst>
          </p:cNvPr>
          <p:cNvSpPr/>
          <p:nvPr/>
        </p:nvSpPr>
        <p:spPr>
          <a:xfrm>
            <a:off x="3295068" y="4719590"/>
            <a:ext cx="16625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Boitier 2</a:t>
            </a:r>
          </a:p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c126-456499440008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xmlns="" id="{441A0B40-C0A6-4278-9360-CB257E89EC26}"/>
              </a:ext>
            </a:extLst>
          </p:cNvPr>
          <p:cNvSpPr/>
          <p:nvPr/>
        </p:nvSpPr>
        <p:spPr>
          <a:xfrm>
            <a:off x="8417243" y="4818157"/>
            <a:ext cx="300809" cy="300809"/>
          </a:xfrm>
          <a:prstGeom prst="ellipse">
            <a:avLst/>
          </a:prstGeom>
          <a:solidFill>
            <a:srgbClr val="14E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3" name="Image 72">
            <a:extLst>
              <a:ext uri="{FF2B5EF4-FFF2-40B4-BE49-F238E27FC236}">
                <a16:creationId xmlns:a16="http://schemas.microsoft.com/office/drawing/2014/main" xmlns="" id="{64F81B50-861A-4AF3-90F5-AB0D0CB690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669" y="4865028"/>
            <a:ext cx="202054" cy="202054"/>
          </a:xfrm>
          <a:prstGeom prst="rect">
            <a:avLst/>
          </a:prstGeom>
        </p:spPr>
      </p:pic>
      <p:sp>
        <p:nvSpPr>
          <p:cNvPr id="74" name="Triangle isocèle 73">
            <a:extLst>
              <a:ext uri="{FF2B5EF4-FFF2-40B4-BE49-F238E27FC236}">
                <a16:creationId xmlns:a16="http://schemas.microsoft.com/office/drawing/2014/main" xmlns="" id="{9638CF6F-4DFB-4F0B-B92A-19026B20BE45}"/>
              </a:ext>
            </a:extLst>
          </p:cNvPr>
          <p:cNvSpPr/>
          <p:nvPr/>
        </p:nvSpPr>
        <p:spPr>
          <a:xfrm rot="10800000">
            <a:off x="7418534" y="4926041"/>
            <a:ext cx="114300" cy="10353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xmlns="" id="{BB27557A-E584-4279-950D-A7621E8BE1FD}"/>
              </a:ext>
            </a:extLst>
          </p:cNvPr>
          <p:cNvSpPr/>
          <p:nvPr/>
        </p:nvSpPr>
        <p:spPr>
          <a:xfrm>
            <a:off x="8401239" y="2881726"/>
            <a:ext cx="300809" cy="300809"/>
          </a:xfrm>
          <a:prstGeom prst="ellipse">
            <a:avLst/>
          </a:prstGeom>
          <a:solidFill>
            <a:srgbClr val="14E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2" name="Image 51">
            <a:extLst>
              <a:ext uri="{FF2B5EF4-FFF2-40B4-BE49-F238E27FC236}">
                <a16:creationId xmlns:a16="http://schemas.microsoft.com/office/drawing/2014/main" xmlns="" id="{32B7A614-F286-45D8-8817-D1AC04E1E9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665" y="2928597"/>
            <a:ext cx="202054" cy="202054"/>
          </a:xfrm>
          <a:prstGeom prst="rect">
            <a:avLst/>
          </a:prstGeom>
        </p:spPr>
      </p:pic>
      <p:sp>
        <p:nvSpPr>
          <p:cNvPr id="53" name="Ellipse 52">
            <a:extLst>
              <a:ext uri="{FF2B5EF4-FFF2-40B4-BE49-F238E27FC236}">
                <a16:creationId xmlns:a16="http://schemas.microsoft.com/office/drawing/2014/main" xmlns="" id="{13B2580A-5D66-4BF9-804B-5E9A0E708C51}"/>
              </a:ext>
            </a:extLst>
          </p:cNvPr>
          <p:cNvSpPr/>
          <p:nvPr/>
        </p:nvSpPr>
        <p:spPr>
          <a:xfrm>
            <a:off x="8407994" y="3529433"/>
            <a:ext cx="300809" cy="300809"/>
          </a:xfrm>
          <a:prstGeom prst="ellipse">
            <a:avLst/>
          </a:prstGeom>
          <a:solidFill>
            <a:srgbClr val="14E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4" name="Image 53">
            <a:extLst>
              <a:ext uri="{FF2B5EF4-FFF2-40B4-BE49-F238E27FC236}">
                <a16:creationId xmlns:a16="http://schemas.microsoft.com/office/drawing/2014/main" xmlns="" id="{308651AC-FC14-4C03-B655-226292E92E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420" y="3576304"/>
            <a:ext cx="202054" cy="202054"/>
          </a:xfrm>
          <a:prstGeom prst="rect">
            <a:avLst/>
          </a:prstGeom>
        </p:spPr>
      </p:pic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4CEC050E-A8D4-4745-93A7-E72CA804208C}"/>
              </a:ext>
            </a:extLst>
          </p:cNvPr>
          <p:cNvSpPr txBox="1"/>
          <p:nvPr/>
        </p:nvSpPr>
        <p:spPr>
          <a:xfrm>
            <a:off x="5906376" y="2913301"/>
            <a:ext cx="3878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Roboto"/>
              </a:rPr>
              <a:t>7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8CB2A3D8-8DFB-4B7A-8C6D-325226C2DF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267" y="1609969"/>
            <a:ext cx="334870" cy="33487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AC60046D-9071-492E-8273-C9771AE4E52E}"/>
              </a:ext>
            </a:extLst>
          </p:cNvPr>
          <p:cNvSpPr/>
          <p:nvPr/>
        </p:nvSpPr>
        <p:spPr>
          <a:xfrm>
            <a:off x="7738489" y="1643589"/>
            <a:ext cx="8062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00:12:27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164DF2DB-DEDB-4EC1-87F7-7229035D6609}"/>
              </a:ext>
            </a:extLst>
          </p:cNvPr>
          <p:cNvSpPr/>
          <p:nvPr/>
        </p:nvSpPr>
        <p:spPr>
          <a:xfrm>
            <a:off x="3107376" y="1559530"/>
            <a:ext cx="5971427" cy="380495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A9FC446F-82FE-4C8A-9CC1-61506A1E50A3}"/>
              </a:ext>
            </a:extLst>
          </p:cNvPr>
          <p:cNvSpPr/>
          <p:nvPr/>
        </p:nvSpPr>
        <p:spPr>
          <a:xfrm>
            <a:off x="4812855" y="2826629"/>
            <a:ext cx="2629065" cy="1219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xmlns="" id="{4F2406B1-C9A2-4595-927C-0E21C544880B}"/>
              </a:ext>
            </a:extLst>
          </p:cNvPr>
          <p:cNvSpPr txBox="1"/>
          <p:nvPr/>
        </p:nvSpPr>
        <p:spPr>
          <a:xfrm>
            <a:off x="4812854" y="2824316"/>
            <a:ext cx="1929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Enregistrement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xmlns="" id="{1BCCDD7D-11B0-4BE7-906D-87946F47F879}"/>
              </a:ext>
            </a:extLst>
          </p:cNvPr>
          <p:cNvSpPr txBox="1"/>
          <p:nvPr/>
        </p:nvSpPr>
        <p:spPr>
          <a:xfrm>
            <a:off x="5298104" y="3352181"/>
            <a:ext cx="2196167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En cours…</a:t>
            </a:r>
          </a:p>
        </p:txBody>
      </p:sp>
      <p:sp>
        <p:nvSpPr>
          <p:cNvPr id="63" name="Arc plein 62">
            <a:extLst>
              <a:ext uri="{FF2B5EF4-FFF2-40B4-BE49-F238E27FC236}">
                <a16:creationId xmlns:a16="http://schemas.microsoft.com/office/drawing/2014/main" xmlns="" id="{4D7EB4C3-C60E-490F-BB71-B82DE9FCE373}"/>
              </a:ext>
            </a:extLst>
          </p:cNvPr>
          <p:cNvSpPr/>
          <p:nvPr/>
        </p:nvSpPr>
        <p:spPr>
          <a:xfrm>
            <a:off x="6204807" y="3318234"/>
            <a:ext cx="264791" cy="261172"/>
          </a:xfrm>
          <a:prstGeom prst="blockArc">
            <a:avLst>
              <a:gd name="adj1" fmla="val 10800000"/>
              <a:gd name="adj2" fmla="val 5617106"/>
              <a:gd name="adj3" fmla="val 1267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1164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806" y="1150975"/>
            <a:ext cx="7100206" cy="4533988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541B45BB-2BE3-4632-B4F5-D3105DDF0CE5}"/>
              </a:ext>
            </a:extLst>
          </p:cNvPr>
          <p:cNvSpPr/>
          <p:nvPr/>
        </p:nvSpPr>
        <p:spPr>
          <a:xfrm>
            <a:off x="3111352" y="1559530"/>
            <a:ext cx="5911703" cy="3710763"/>
          </a:xfrm>
          <a:prstGeom prst="rect">
            <a:avLst/>
          </a:prstGeom>
          <a:gradFill flip="none" rotWithShape="1">
            <a:gsLst>
              <a:gs pos="0">
                <a:srgbClr val="1F4E79"/>
              </a:gs>
              <a:gs pos="97000">
                <a:schemeClr val="tx1">
                  <a:lumMod val="85000"/>
                  <a:lumOff val="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solidFill>
            <a:srgbClr val="677587"/>
          </a:solidFill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chemeClr val="bg1">
                    <a:lumMod val="95000"/>
                  </a:schemeClr>
                </a:solidFill>
                <a:latin typeface="Roboto Lt" pitchFamily="2" charset="0"/>
                <a:ea typeface="Roboto Lt" pitchFamily="2" charset="0"/>
              </a:rPr>
              <a:t>Screen_Help</a:t>
            </a:r>
            <a:endParaRPr lang="fr-FR" sz="1400" dirty="0">
              <a:solidFill>
                <a:schemeClr val="bg1">
                  <a:lumMod val="95000"/>
                </a:schemeClr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90F0068-9FD0-4207-BCC1-26DCCBB294AE}"/>
              </a:ext>
            </a:extLst>
          </p:cNvPr>
          <p:cNvSpPr/>
          <p:nvPr/>
        </p:nvSpPr>
        <p:spPr>
          <a:xfrm>
            <a:off x="3111352" y="1559530"/>
            <a:ext cx="5911703" cy="438577"/>
          </a:xfrm>
          <a:prstGeom prst="rect">
            <a:avLst/>
          </a:prstGeom>
          <a:solidFill>
            <a:srgbClr val="2336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3AE39BCC-160B-48A8-B26F-36F827B05CB1}"/>
              </a:ext>
            </a:extLst>
          </p:cNvPr>
          <p:cNvSpPr txBox="1"/>
          <p:nvPr/>
        </p:nvSpPr>
        <p:spPr>
          <a:xfrm>
            <a:off x="3444961" y="1566871"/>
            <a:ext cx="3249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Aide</a:t>
            </a:r>
            <a:endParaRPr lang="fr-FR" sz="1100" dirty="0">
              <a:solidFill>
                <a:schemeClr val="bg1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879D7D0A-5B45-4433-8856-B440C68CAB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771" y="1646134"/>
            <a:ext cx="271431" cy="271431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xmlns="" id="{B5DCEF1F-828A-46F7-88A6-4F312A18114B}"/>
              </a:ext>
            </a:extLst>
          </p:cNvPr>
          <p:cNvSpPr txBox="1"/>
          <p:nvPr/>
        </p:nvSpPr>
        <p:spPr>
          <a:xfrm>
            <a:off x="3397336" y="2152233"/>
            <a:ext cx="5289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Comment connecter les capteurs ?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xmlns="" id="{AAF8F5F5-BFEF-4095-A1B8-5F3AD7D44938}"/>
              </a:ext>
            </a:extLst>
          </p:cNvPr>
          <p:cNvCxnSpPr/>
          <p:nvPr/>
        </p:nvCxnSpPr>
        <p:spPr>
          <a:xfrm>
            <a:off x="3397336" y="2490787"/>
            <a:ext cx="528946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riangle isocèle 13">
            <a:extLst>
              <a:ext uri="{FF2B5EF4-FFF2-40B4-BE49-F238E27FC236}">
                <a16:creationId xmlns:a16="http://schemas.microsoft.com/office/drawing/2014/main" xmlns="" id="{C4C4FC1E-22DF-4DF8-8ABE-0E2C5A23F4A5}"/>
              </a:ext>
            </a:extLst>
          </p:cNvPr>
          <p:cNvSpPr/>
          <p:nvPr/>
        </p:nvSpPr>
        <p:spPr>
          <a:xfrm rot="5400000">
            <a:off x="3299486" y="2274355"/>
            <a:ext cx="114300" cy="10353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5AE7F5F3-E3A6-473D-BAAC-35A7D84DB9F6}"/>
              </a:ext>
            </a:extLst>
          </p:cNvPr>
          <p:cNvSpPr txBox="1"/>
          <p:nvPr/>
        </p:nvSpPr>
        <p:spPr>
          <a:xfrm>
            <a:off x="3384169" y="2671521"/>
            <a:ext cx="5289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Comment démarrer une nouvelle session ?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xmlns="" id="{2205ACE1-3158-4E8D-8883-16478D5E09D7}"/>
              </a:ext>
            </a:extLst>
          </p:cNvPr>
          <p:cNvCxnSpPr/>
          <p:nvPr/>
        </p:nvCxnSpPr>
        <p:spPr>
          <a:xfrm>
            <a:off x="3384169" y="3010075"/>
            <a:ext cx="528946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riangle isocèle 16">
            <a:extLst>
              <a:ext uri="{FF2B5EF4-FFF2-40B4-BE49-F238E27FC236}">
                <a16:creationId xmlns:a16="http://schemas.microsoft.com/office/drawing/2014/main" xmlns="" id="{BC3827A6-7343-472E-B974-A31C1DC94537}"/>
              </a:ext>
            </a:extLst>
          </p:cNvPr>
          <p:cNvSpPr/>
          <p:nvPr/>
        </p:nvSpPr>
        <p:spPr>
          <a:xfrm rot="5400000">
            <a:off x="3286319" y="2793643"/>
            <a:ext cx="114300" cy="10353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xmlns="" id="{FE59B66A-D562-4CCD-AFCB-22D09D2519C6}"/>
              </a:ext>
            </a:extLst>
          </p:cNvPr>
          <p:cNvSpPr txBox="1"/>
          <p:nvPr/>
        </p:nvSpPr>
        <p:spPr>
          <a:xfrm>
            <a:off x="3397421" y="3205561"/>
            <a:ext cx="5289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Comment charger les données d’une autre application ?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xmlns="" id="{6B24FC74-9433-4581-B423-6B1F85642499}"/>
              </a:ext>
            </a:extLst>
          </p:cNvPr>
          <p:cNvCxnSpPr/>
          <p:nvPr/>
        </p:nvCxnSpPr>
        <p:spPr>
          <a:xfrm>
            <a:off x="3397421" y="3544115"/>
            <a:ext cx="528946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riangle isocèle 19">
            <a:extLst>
              <a:ext uri="{FF2B5EF4-FFF2-40B4-BE49-F238E27FC236}">
                <a16:creationId xmlns:a16="http://schemas.microsoft.com/office/drawing/2014/main" xmlns="" id="{4477A12D-8DFC-44F6-BCC8-76D70286AB9C}"/>
              </a:ext>
            </a:extLst>
          </p:cNvPr>
          <p:cNvSpPr/>
          <p:nvPr/>
        </p:nvSpPr>
        <p:spPr>
          <a:xfrm rot="5400000">
            <a:off x="3299571" y="3327683"/>
            <a:ext cx="114300" cy="10353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xmlns="" id="{A13D9C05-3913-4882-9DC6-826921059DD6}"/>
              </a:ext>
            </a:extLst>
          </p:cNvPr>
          <p:cNvSpPr txBox="1"/>
          <p:nvPr/>
        </p:nvSpPr>
        <p:spPr>
          <a:xfrm>
            <a:off x="3384254" y="3724849"/>
            <a:ext cx="5289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Comment exporter les données d’une session ?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xmlns="" id="{D2A43395-77D2-4710-8C12-1D3B11187A34}"/>
              </a:ext>
            </a:extLst>
          </p:cNvPr>
          <p:cNvCxnSpPr/>
          <p:nvPr/>
        </p:nvCxnSpPr>
        <p:spPr>
          <a:xfrm>
            <a:off x="3384254" y="4063403"/>
            <a:ext cx="528946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riangle isocèle 22">
            <a:extLst>
              <a:ext uri="{FF2B5EF4-FFF2-40B4-BE49-F238E27FC236}">
                <a16:creationId xmlns:a16="http://schemas.microsoft.com/office/drawing/2014/main" xmlns="" id="{F81ED501-1603-4C4D-AF7D-5D3FA171BEC9}"/>
              </a:ext>
            </a:extLst>
          </p:cNvPr>
          <p:cNvSpPr/>
          <p:nvPr/>
        </p:nvSpPr>
        <p:spPr>
          <a:xfrm rot="5400000">
            <a:off x="3286404" y="3846971"/>
            <a:ext cx="114300" cy="10353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34477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xmlns="" id="{D2629DF6-2CF6-471E-A276-DAFC430876CA}"/>
              </a:ext>
            </a:extLst>
          </p:cNvPr>
          <p:cNvSpPr/>
          <p:nvPr/>
        </p:nvSpPr>
        <p:spPr>
          <a:xfrm>
            <a:off x="512570" y="548335"/>
            <a:ext cx="11234058" cy="5555328"/>
          </a:xfrm>
          <a:prstGeom prst="roundRect">
            <a:avLst>
              <a:gd name="adj" fmla="val 24914"/>
            </a:avLst>
          </a:prstGeom>
          <a:solidFill>
            <a:schemeClr val="bg1"/>
          </a:solidFill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xmlns="" id="{FFDE2E8F-1725-407E-8B00-2BCF52890523}"/>
              </a:ext>
            </a:extLst>
          </p:cNvPr>
          <p:cNvCxnSpPr>
            <a:cxnSpLocks/>
            <a:stCxn id="2" idx="0"/>
            <a:endCxn id="2" idx="2"/>
          </p:cNvCxnSpPr>
          <p:nvPr/>
        </p:nvCxnSpPr>
        <p:spPr>
          <a:xfrm>
            <a:off x="6109720" y="554960"/>
            <a:ext cx="0" cy="5555328"/>
          </a:xfrm>
          <a:prstGeom prst="line">
            <a:avLst/>
          </a:prstGeom>
          <a:ln w="76200">
            <a:solidFill>
              <a:srgbClr val="FD5F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xmlns="" id="{D4D8C6C7-83E5-4BDD-AF34-6E8183EAC90E}"/>
              </a:ext>
            </a:extLst>
          </p:cNvPr>
          <p:cNvCxnSpPr/>
          <p:nvPr/>
        </p:nvCxnSpPr>
        <p:spPr>
          <a:xfrm>
            <a:off x="10936514" y="696686"/>
            <a:ext cx="0" cy="5268685"/>
          </a:xfrm>
          <a:prstGeom prst="line">
            <a:avLst/>
          </a:prstGeom>
          <a:ln w="57150">
            <a:solidFill>
              <a:srgbClr val="FD5F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xmlns="" id="{A86A60F5-5E58-4E39-9146-5A1E8E91A2C3}"/>
              </a:ext>
            </a:extLst>
          </p:cNvPr>
          <p:cNvCxnSpPr>
            <a:cxnSpLocks/>
          </p:cNvCxnSpPr>
          <p:nvPr/>
        </p:nvCxnSpPr>
        <p:spPr>
          <a:xfrm>
            <a:off x="1262743" y="696686"/>
            <a:ext cx="0" cy="5268685"/>
          </a:xfrm>
          <a:prstGeom prst="line">
            <a:avLst/>
          </a:prstGeom>
          <a:ln w="57150">
            <a:solidFill>
              <a:srgbClr val="FD5F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7">
            <a:extLst>
              <a:ext uri="{FF2B5EF4-FFF2-40B4-BE49-F238E27FC236}">
                <a16:creationId xmlns:a16="http://schemas.microsoft.com/office/drawing/2014/main" xmlns="" id="{71EEA333-4FF3-476B-BFA4-BA6FD3CF7318}"/>
              </a:ext>
            </a:extLst>
          </p:cNvPr>
          <p:cNvSpPr/>
          <p:nvPr/>
        </p:nvSpPr>
        <p:spPr>
          <a:xfrm>
            <a:off x="6001262" y="3263705"/>
            <a:ext cx="202406" cy="20577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xmlns="" id="{C506B4B9-8718-4ADB-82EE-9D906D38EF78}"/>
              </a:ext>
            </a:extLst>
          </p:cNvPr>
          <p:cNvSpPr/>
          <p:nvPr/>
        </p:nvSpPr>
        <p:spPr>
          <a:xfrm>
            <a:off x="6039317" y="3307701"/>
            <a:ext cx="129010" cy="12606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xmlns="" id="{A9791928-DB15-412E-8965-A06AD4DE156A}"/>
              </a:ext>
            </a:extLst>
          </p:cNvPr>
          <p:cNvSpPr/>
          <p:nvPr/>
        </p:nvSpPr>
        <p:spPr>
          <a:xfrm>
            <a:off x="5289551" y="2536825"/>
            <a:ext cx="1635124" cy="1651000"/>
          </a:xfrm>
          <a:prstGeom prst="ellipse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xmlns="" id="{F0189B38-7B3E-40A5-98C4-B7484B53A79E}"/>
              </a:ext>
            </a:extLst>
          </p:cNvPr>
          <p:cNvSpPr/>
          <p:nvPr/>
        </p:nvSpPr>
        <p:spPr>
          <a:xfrm>
            <a:off x="1546437" y="1244739"/>
            <a:ext cx="1635124" cy="1651000"/>
          </a:xfrm>
          <a:prstGeom prst="ellipse">
            <a:avLst/>
          </a:prstGeom>
          <a:noFill/>
          <a:ln w="57150">
            <a:solidFill>
              <a:srgbClr val="FD5F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xmlns="" id="{350E9A75-72BF-4AD8-A4B7-A83FA4E27395}"/>
              </a:ext>
            </a:extLst>
          </p:cNvPr>
          <p:cNvSpPr/>
          <p:nvPr/>
        </p:nvSpPr>
        <p:spPr>
          <a:xfrm>
            <a:off x="1546437" y="3819047"/>
            <a:ext cx="1635124" cy="1651000"/>
          </a:xfrm>
          <a:prstGeom prst="ellipse">
            <a:avLst/>
          </a:prstGeom>
          <a:noFill/>
          <a:ln w="57150">
            <a:solidFill>
              <a:srgbClr val="FD5F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xmlns="" id="{3C0737AF-101B-457E-A0FC-B5BFE3AF520E}"/>
              </a:ext>
            </a:extLst>
          </p:cNvPr>
          <p:cNvSpPr/>
          <p:nvPr/>
        </p:nvSpPr>
        <p:spPr>
          <a:xfrm>
            <a:off x="9023369" y="1244739"/>
            <a:ext cx="1635124" cy="1651000"/>
          </a:xfrm>
          <a:prstGeom prst="ellipse">
            <a:avLst/>
          </a:prstGeom>
          <a:noFill/>
          <a:ln w="57150">
            <a:solidFill>
              <a:srgbClr val="FD5F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xmlns="" id="{9D7A5645-9DCF-4453-BC42-12A1D2FC369C}"/>
              </a:ext>
            </a:extLst>
          </p:cNvPr>
          <p:cNvSpPr/>
          <p:nvPr/>
        </p:nvSpPr>
        <p:spPr>
          <a:xfrm>
            <a:off x="9023369" y="3819047"/>
            <a:ext cx="1635124" cy="1651000"/>
          </a:xfrm>
          <a:prstGeom prst="ellipse">
            <a:avLst/>
          </a:prstGeom>
          <a:noFill/>
          <a:ln w="57150">
            <a:solidFill>
              <a:srgbClr val="FD5F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xmlns="" id="{8E591277-6154-402F-B518-641D7932DDA5}"/>
              </a:ext>
            </a:extLst>
          </p:cNvPr>
          <p:cNvSpPr/>
          <p:nvPr/>
        </p:nvSpPr>
        <p:spPr>
          <a:xfrm>
            <a:off x="2293538" y="2005851"/>
            <a:ext cx="140922" cy="143061"/>
          </a:xfrm>
          <a:prstGeom prst="ellipse">
            <a:avLst/>
          </a:prstGeom>
          <a:solidFill>
            <a:srgbClr val="FD5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xmlns="" id="{BB2CD6B7-7538-4B74-9D5B-6B0EE10ED1B4}"/>
              </a:ext>
            </a:extLst>
          </p:cNvPr>
          <p:cNvSpPr/>
          <p:nvPr/>
        </p:nvSpPr>
        <p:spPr>
          <a:xfrm>
            <a:off x="2293538" y="4595492"/>
            <a:ext cx="140922" cy="143061"/>
          </a:xfrm>
          <a:prstGeom prst="ellipse">
            <a:avLst/>
          </a:prstGeom>
          <a:solidFill>
            <a:srgbClr val="FD5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xmlns="" id="{1A3E37FB-ACE8-4505-BB59-C81D4EADED5A}"/>
              </a:ext>
            </a:extLst>
          </p:cNvPr>
          <p:cNvSpPr/>
          <p:nvPr/>
        </p:nvSpPr>
        <p:spPr>
          <a:xfrm>
            <a:off x="4670578" y="2001088"/>
            <a:ext cx="140922" cy="143061"/>
          </a:xfrm>
          <a:prstGeom prst="ellipse">
            <a:avLst/>
          </a:prstGeom>
          <a:solidFill>
            <a:srgbClr val="FD5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xmlns="" id="{E2C1DDC6-60DB-4825-97EC-7EFD2B83E202}"/>
              </a:ext>
            </a:extLst>
          </p:cNvPr>
          <p:cNvSpPr/>
          <p:nvPr/>
        </p:nvSpPr>
        <p:spPr>
          <a:xfrm>
            <a:off x="4670578" y="4590729"/>
            <a:ext cx="140922" cy="143061"/>
          </a:xfrm>
          <a:prstGeom prst="ellipse">
            <a:avLst/>
          </a:prstGeom>
          <a:solidFill>
            <a:srgbClr val="FD5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xmlns="" id="{5D232322-6C2C-4DC8-87DB-5A58283E077B}"/>
              </a:ext>
            </a:extLst>
          </p:cNvPr>
          <p:cNvSpPr/>
          <p:nvPr/>
        </p:nvSpPr>
        <p:spPr>
          <a:xfrm>
            <a:off x="7390821" y="2005851"/>
            <a:ext cx="140922" cy="143061"/>
          </a:xfrm>
          <a:prstGeom prst="ellipse">
            <a:avLst/>
          </a:prstGeom>
          <a:solidFill>
            <a:srgbClr val="FD5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xmlns="" id="{6F3EA537-A2F6-43AB-9420-83F938EF182B}"/>
              </a:ext>
            </a:extLst>
          </p:cNvPr>
          <p:cNvSpPr/>
          <p:nvPr/>
        </p:nvSpPr>
        <p:spPr>
          <a:xfrm>
            <a:off x="7390821" y="4595492"/>
            <a:ext cx="140922" cy="143061"/>
          </a:xfrm>
          <a:prstGeom prst="ellipse">
            <a:avLst/>
          </a:prstGeom>
          <a:solidFill>
            <a:srgbClr val="FD5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xmlns="" id="{C4BFD0B2-45E1-46A2-863F-D63833EAD561}"/>
              </a:ext>
            </a:extLst>
          </p:cNvPr>
          <p:cNvSpPr/>
          <p:nvPr/>
        </p:nvSpPr>
        <p:spPr>
          <a:xfrm>
            <a:off x="9767861" y="2001088"/>
            <a:ext cx="140922" cy="143061"/>
          </a:xfrm>
          <a:prstGeom prst="ellipse">
            <a:avLst/>
          </a:prstGeom>
          <a:solidFill>
            <a:srgbClr val="FD5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xmlns="" id="{B45F580E-9360-4466-B788-AE5C76AB5A32}"/>
              </a:ext>
            </a:extLst>
          </p:cNvPr>
          <p:cNvSpPr/>
          <p:nvPr/>
        </p:nvSpPr>
        <p:spPr>
          <a:xfrm>
            <a:off x="9767861" y="4590729"/>
            <a:ext cx="140922" cy="143061"/>
          </a:xfrm>
          <a:prstGeom prst="ellipse">
            <a:avLst/>
          </a:prstGeom>
          <a:solidFill>
            <a:srgbClr val="FD5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xmlns="" id="{C7C31121-4DE0-4FCB-AEB4-0DBCF678BDBE}"/>
              </a:ext>
            </a:extLst>
          </p:cNvPr>
          <p:cNvCxnSpPr>
            <a:cxnSpLocks/>
          </p:cNvCxnSpPr>
          <p:nvPr/>
        </p:nvCxnSpPr>
        <p:spPr>
          <a:xfrm>
            <a:off x="4482218" y="554960"/>
            <a:ext cx="0" cy="5555328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xmlns="" id="{AE0107F2-A565-4F9E-B8C4-BDC78C6BC33D}"/>
              </a:ext>
            </a:extLst>
          </p:cNvPr>
          <p:cNvCxnSpPr>
            <a:cxnSpLocks/>
          </p:cNvCxnSpPr>
          <p:nvPr/>
        </p:nvCxnSpPr>
        <p:spPr>
          <a:xfrm>
            <a:off x="7713202" y="554960"/>
            <a:ext cx="0" cy="5555328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rde 10">
            <a:extLst>
              <a:ext uri="{FF2B5EF4-FFF2-40B4-BE49-F238E27FC236}">
                <a16:creationId xmlns:a16="http://schemas.microsoft.com/office/drawing/2014/main" xmlns="" id="{CD00A640-2275-4C5B-BA91-2132CDA2DA4A}"/>
              </a:ext>
            </a:extLst>
          </p:cNvPr>
          <p:cNvSpPr/>
          <p:nvPr/>
        </p:nvSpPr>
        <p:spPr>
          <a:xfrm rot="10800000">
            <a:off x="921544" y="3062901"/>
            <a:ext cx="664368" cy="618512"/>
          </a:xfrm>
          <a:prstGeom prst="chord">
            <a:avLst>
              <a:gd name="adj1" fmla="val 5490582"/>
              <a:gd name="adj2" fmla="val 16120600"/>
            </a:avLst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rgbClr val="FD5F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Corde 27">
            <a:extLst>
              <a:ext uri="{FF2B5EF4-FFF2-40B4-BE49-F238E27FC236}">
                <a16:creationId xmlns:a16="http://schemas.microsoft.com/office/drawing/2014/main" xmlns="" id="{F5C4308E-F7F6-4E22-B85D-A02D9A54D996}"/>
              </a:ext>
            </a:extLst>
          </p:cNvPr>
          <p:cNvSpPr/>
          <p:nvPr/>
        </p:nvSpPr>
        <p:spPr>
          <a:xfrm>
            <a:off x="10611473" y="3057831"/>
            <a:ext cx="664368" cy="618512"/>
          </a:xfrm>
          <a:prstGeom prst="chord">
            <a:avLst>
              <a:gd name="adj1" fmla="val 5490582"/>
              <a:gd name="adj2" fmla="val 16120600"/>
            </a:avLst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rgbClr val="FD5F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Corde 28">
            <a:extLst>
              <a:ext uri="{FF2B5EF4-FFF2-40B4-BE49-F238E27FC236}">
                <a16:creationId xmlns:a16="http://schemas.microsoft.com/office/drawing/2014/main" xmlns="" id="{44FDF812-8AFB-4E43-A417-B77D362DAE4C}"/>
              </a:ext>
            </a:extLst>
          </p:cNvPr>
          <p:cNvSpPr/>
          <p:nvPr/>
        </p:nvSpPr>
        <p:spPr>
          <a:xfrm rot="5400000">
            <a:off x="5605463" y="5560222"/>
            <a:ext cx="995360" cy="1109660"/>
          </a:xfrm>
          <a:prstGeom prst="chord">
            <a:avLst>
              <a:gd name="adj1" fmla="val 5490582"/>
              <a:gd name="adj2" fmla="val 16120600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rgbClr val="FD5F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xmlns="" id="{98498019-956B-47D9-9F00-9FD18EE56BA3}"/>
              </a:ext>
            </a:extLst>
          </p:cNvPr>
          <p:cNvSpPr/>
          <p:nvPr/>
        </p:nvSpPr>
        <p:spPr>
          <a:xfrm>
            <a:off x="492691" y="554960"/>
            <a:ext cx="11234058" cy="5555328"/>
          </a:xfrm>
          <a:prstGeom prst="roundRect">
            <a:avLst>
              <a:gd name="adj" fmla="val 24914"/>
            </a:avLst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70061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xmlns="" id="{98498019-956B-47D9-9F00-9FD18EE56BA3}"/>
              </a:ext>
            </a:extLst>
          </p:cNvPr>
          <p:cNvSpPr/>
          <p:nvPr/>
        </p:nvSpPr>
        <p:spPr>
          <a:xfrm>
            <a:off x="492691" y="554960"/>
            <a:ext cx="11234058" cy="5555328"/>
          </a:xfrm>
          <a:prstGeom prst="roundRect">
            <a:avLst>
              <a:gd name="adj" fmla="val 24914"/>
            </a:avLst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xmlns="" id="{D2629DF6-2CF6-471E-A276-DAFC430876CA}"/>
              </a:ext>
            </a:extLst>
          </p:cNvPr>
          <p:cNvSpPr/>
          <p:nvPr/>
        </p:nvSpPr>
        <p:spPr>
          <a:xfrm>
            <a:off x="512570" y="548335"/>
            <a:ext cx="11234058" cy="5555328"/>
          </a:xfrm>
          <a:prstGeom prst="roundRect">
            <a:avLst>
              <a:gd name="adj" fmla="val 24914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xmlns="" id="{FFDE2E8F-1725-407E-8B00-2BCF52890523}"/>
              </a:ext>
            </a:extLst>
          </p:cNvPr>
          <p:cNvCxnSpPr>
            <a:cxnSpLocks/>
            <a:stCxn id="2" idx="0"/>
            <a:endCxn id="2" idx="2"/>
          </p:cNvCxnSpPr>
          <p:nvPr/>
        </p:nvCxnSpPr>
        <p:spPr>
          <a:xfrm>
            <a:off x="6109720" y="554960"/>
            <a:ext cx="0" cy="5555328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xmlns="" id="{D4D8C6C7-83E5-4BDD-AF34-6E8183EAC90E}"/>
              </a:ext>
            </a:extLst>
          </p:cNvPr>
          <p:cNvCxnSpPr/>
          <p:nvPr/>
        </p:nvCxnSpPr>
        <p:spPr>
          <a:xfrm>
            <a:off x="10936514" y="696686"/>
            <a:ext cx="0" cy="5268685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xmlns="" id="{A86A60F5-5E58-4E39-9146-5A1E8E91A2C3}"/>
              </a:ext>
            </a:extLst>
          </p:cNvPr>
          <p:cNvCxnSpPr>
            <a:cxnSpLocks/>
          </p:cNvCxnSpPr>
          <p:nvPr/>
        </p:nvCxnSpPr>
        <p:spPr>
          <a:xfrm>
            <a:off x="1262743" y="696686"/>
            <a:ext cx="0" cy="5268685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7">
            <a:extLst>
              <a:ext uri="{FF2B5EF4-FFF2-40B4-BE49-F238E27FC236}">
                <a16:creationId xmlns:a16="http://schemas.microsoft.com/office/drawing/2014/main" xmlns="" id="{71EEA333-4FF3-476B-BFA4-BA6FD3CF7318}"/>
              </a:ext>
            </a:extLst>
          </p:cNvPr>
          <p:cNvSpPr/>
          <p:nvPr/>
        </p:nvSpPr>
        <p:spPr>
          <a:xfrm>
            <a:off x="6001262" y="3263705"/>
            <a:ext cx="202406" cy="20577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xmlns="" id="{A9791928-DB15-412E-8965-A06AD4DE156A}"/>
              </a:ext>
            </a:extLst>
          </p:cNvPr>
          <p:cNvSpPr/>
          <p:nvPr/>
        </p:nvSpPr>
        <p:spPr>
          <a:xfrm>
            <a:off x="5289551" y="2536825"/>
            <a:ext cx="1635124" cy="1651000"/>
          </a:xfrm>
          <a:prstGeom prst="ellipse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xmlns="" id="{F0189B38-7B3E-40A5-98C4-B7484B53A79E}"/>
              </a:ext>
            </a:extLst>
          </p:cNvPr>
          <p:cNvSpPr/>
          <p:nvPr/>
        </p:nvSpPr>
        <p:spPr>
          <a:xfrm>
            <a:off x="1546437" y="1244739"/>
            <a:ext cx="1635124" cy="1651000"/>
          </a:xfrm>
          <a:prstGeom prst="ellipse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xmlns="" id="{350E9A75-72BF-4AD8-A4B7-A83FA4E27395}"/>
              </a:ext>
            </a:extLst>
          </p:cNvPr>
          <p:cNvSpPr/>
          <p:nvPr/>
        </p:nvSpPr>
        <p:spPr>
          <a:xfrm>
            <a:off x="1546437" y="3819047"/>
            <a:ext cx="1635124" cy="1651000"/>
          </a:xfrm>
          <a:prstGeom prst="ellipse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xmlns="" id="{3C0737AF-101B-457E-A0FC-B5BFE3AF520E}"/>
              </a:ext>
            </a:extLst>
          </p:cNvPr>
          <p:cNvSpPr/>
          <p:nvPr/>
        </p:nvSpPr>
        <p:spPr>
          <a:xfrm>
            <a:off x="9023369" y="1244739"/>
            <a:ext cx="1635124" cy="1651000"/>
          </a:xfrm>
          <a:prstGeom prst="ellipse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xmlns="" id="{9D7A5645-9DCF-4453-BC42-12A1D2FC369C}"/>
              </a:ext>
            </a:extLst>
          </p:cNvPr>
          <p:cNvSpPr/>
          <p:nvPr/>
        </p:nvSpPr>
        <p:spPr>
          <a:xfrm>
            <a:off x="9023369" y="3819047"/>
            <a:ext cx="1635124" cy="1651000"/>
          </a:xfrm>
          <a:prstGeom prst="ellipse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xmlns="" id="{8E591277-6154-402F-B518-641D7932DDA5}"/>
              </a:ext>
            </a:extLst>
          </p:cNvPr>
          <p:cNvSpPr/>
          <p:nvPr/>
        </p:nvSpPr>
        <p:spPr>
          <a:xfrm>
            <a:off x="2293538" y="2005851"/>
            <a:ext cx="140922" cy="143061"/>
          </a:xfrm>
          <a:prstGeom prst="ellipse">
            <a:avLst/>
          </a:prstGeom>
          <a:solidFill>
            <a:srgbClr val="D9D9D9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xmlns="" id="{BB2CD6B7-7538-4B74-9D5B-6B0EE10ED1B4}"/>
              </a:ext>
            </a:extLst>
          </p:cNvPr>
          <p:cNvSpPr/>
          <p:nvPr/>
        </p:nvSpPr>
        <p:spPr>
          <a:xfrm>
            <a:off x="2293538" y="4595492"/>
            <a:ext cx="140922" cy="143061"/>
          </a:xfrm>
          <a:prstGeom prst="ellipse">
            <a:avLst/>
          </a:prstGeom>
          <a:solidFill>
            <a:srgbClr val="D9D9D9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xmlns="" id="{1A3E37FB-ACE8-4505-BB59-C81D4EADED5A}"/>
              </a:ext>
            </a:extLst>
          </p:cNvPr>
          <p:cNvSpPr/>
          <p:nvPr/>
        </p:nvSpPr>
        <p:spPr>
          <a:xfrm>
            <a:off x="4670578" y="2001088"/>
            <a:ext cx="140922" cy="143061"/>
          </a:xfrm>
          <a:prstGeom prst="ellipse">
            <a:avLst/>
          </a:prstGeom>
          <a:solidFill>
            <a:srgbClr val="D9D9D9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xmlns="" id="{E2C1DDC6-60DB-4825-97EC-7EFD2B83E202}"/>
              </a:ext>
            </a:extLst>
          </p:cNvPr>
          <p:cNvSpPr/>
          <p:nvPr/>
        </p:nvSpPr>
        <p:spPr>
          <a:xfrm>
            <a:off x="4670578" y="4590729"/>
            <a:ext cx="140922" cy="143061"/>
          </a:xfrm>
          <a:prstGeom prst="ellipse">
            <a:avLst/>
          </a:prstGeom>
          <a:solidFill>
            <a:srgbClr val="D9D9D9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xmlns="" id="{5D232322-6C2C-4DC8-87DB-5A58283E077B}"/>
              </a:ext>
            </a:extLst>
          </p:cNvPr>
          <p:cNvSpPr/>
          <p:nvPr/>
        </p:nvSpPr>
        <p:spPr>
          <a:xfrm>
            <a:off x="7390821" y="2005851"/>
            <a:ext cx="140922" cy="143061"/>
          </a:xfrm>
          <a:prstGeom prst="ellipse">
            <a:avLst/>
          </a:prstGeom>
          <a:solidFill>
            <a:srgbClr val="D9D9D9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xmlns="" id="{6F3EA537-A2F6-43AB-9420-83F938EF182B}"/>
              </a:ext>
            </a:extLst>
          </p:cNvPr>
          <p:cNvSpPr/>
          <p:nvPr/>
        </p:nvSpPr>
        <p:spPr>
          <a:xfrm>
            <a:off x="7390821" y="4595492"/>
            <a:ext cx="140922" cy="143061"/>
          </a:xfrm>
          <a:prstGeom prst="ellipse">
            <a:avLst/>
          </a:prstGeom>
          <a:solidFill>
            <a:srgbClr val="D9D9D9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xmlns="" id="{C4BFD0B2-45E1-46A2-863F-D63833EAD561}"/>
              </a:ext>
            </a:extLst>
          </p:cNvPr>
          <p:cNvSpPr/>
          <p:nvPr/>
        </p:nvSpPr>
        <p:spPr>
          <a:xfrm>
            <a:off x="9767861" y="2001088"/>
            <a:ext cx="140922" cy="143061"/>
          </a:xfrm>
          <a:prstGeom prst="ellipse">
            <a:avLst/>
          </a:prstGeom>
          <a:solidFill>
            <a:srgbClr val="D9D9D9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xmlns="" id="{B45F580E-9360-4466-B788-AE5C76AB5A32}"/>
              </a:ext>
            </a:extLst>
          </p:cNvPr>
          <p:cNvSpPr/>
          <p:nvPr/>
        </p:nvSpPr>
        <p:spPr>
          <a:xfrm>
            <a:off x="9767861" y="4590729"/>
            <a:ext cx="140922" cy="143061"/>
          </a:xfrm>
          <a:prstGeom prst="ellipse">
            <a:avLst/>
          </a:prstGeom>
          <a:solidFill>
            <a:srgbClr val="D9D9D9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xmlns="" id="{C7C31121-4DE0-4FCB-AEB4-0DBCF678BDBE}"/>
              </a:ext>
            </a:extLst>
          </p:cNvPr>
          <p:cNvCxnSpPr>
            <a:cxnSpLocks/>
          </p:cNvCxnSpPr>
          <p:nvPr/>
        </p:nvCxnSpPr>
        <p:spPr>
          <a:xfrm>
            <a:off x="4482218" y="554960"/>
            <a:ext cx="0" cy="5555328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xmlns="" id="{AE0107F2-A565-4F9E-B8C4-BDC78C6BC33D}"/>
              </a:ext>
            </a:extLst>
          </p:cNvPr>
          <p:cNvCxnSpPr>
            <a:cxnSpLocks/>
          </p:cNvCxnSpPr>
          <p:nvPr/>
        </p:nvCxnSpPr>
        <p:spPr>
          <a:xfrm>
            <a:off x="7713202" y="554960"/>
            <a:ext cx="0" cy="5555328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rde 10">
            <a:extLst>
              <a:ext uri="{FF2B5EF4-FFF2-40B4-BE49-F238E27FC236}">
                <a16:creationId xmlns:a16="http://schemas.microsoft.com/office/drawing/2014/main" xmlns="" id="{CD00A640-2275-4C5B-BA91-2132CDA2DA4A}"/>
              </a:ext>
            </a:extLst>
          </p:cNvPr>
          <p:cNvSpPr/>
          <p:nvPr/>
        </p:nvSpPr>
        <p:spPr>
          <a:xfrm rot="10800000">
            <a:off x="921544" y="3062901"/>
            <a:ext cx="664368" cy="618512"/>
          </a:xfrm>
          <a:prstGeom prst="chord">
            <a:avLst>
              <a:gd name="adj1" fmla="val 5490582"/>
              <a:gd name="adj2" fmla="val 16120600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Corde 27">
            <a:extLst>
              <a:ext uri="{FF2B5EF4-FFF2-40B4-BE49-F238E27FC236}">
                <a16:creationId xmlns:a16="http://schemas.microsoft.com/office/drawing/2014/main" xmlns="" id="{F5C4308E-F7F6-4E22-B85D-A02D9A54D996}"/>
              </a:ext>
            </a:extLst>
          </p:cNvPr>
          <p:cNvSpPr/>
          <p:nvPr/>
        </p:nvSpPr>
        <p:spPr>
          <a:xfrm>
            <a:off x="10611473" y="3057831"/>
            <a:ext cx="664368" cy="618512"/>
          </a:xfrm>
          <a:prstGeom prst="chord">
            <a:avLst>
              <a:gd name="adj1" fmla="val 5490582"/>
              <a:gd name="adj2" fmla="val 16120600"/>
            </a:avLst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Corde 28">
            <a:extLst>
              <a:ext uri="{FF2B5EF4-FFF2-40B4-BE49-F238E27FC236}">
                <a16:creationId xmlns:a16="http://schemas.microsoft.com/office/drawing/2014/main" xmlns="" id="{44FDF812-8AFB-4E43-A417-B77D362DAE4C}"/>
              </a:ext>
            </a:extLst>
          </p:cNvPr>
          <p:cNvSpPr/>
          <p:nvPr/>
        </p:nvSpPr>
        <p:spPr>
          <a:xfrm rot="5400000">
            <a:off x="5605463" y="5560222"/>
            <a:ext cx="995360" cy="1109660"/>
          </a:xfrm>
          <a:prstGeom prst="chord">
            <a:avLst>
              <a:gd name="adj1" fmla="val 5490582"/>
              <a:gd name="adj2" fmla="val 16120600"/>
            </a:avLst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xmlns="" id="{462AD526-A282-4E5B-9AF7-2249915DC235}"/>
              </a:ext>
            </a:extLst>
          </p:cNvPr>
          <p:cNvSpPr/>
          <p:nvPr/>
        </p:nvSpPr>
        <p:spPr>
          <a:xfrm>
            <a:off x="6039317" y="3307701"/>
            <a:ext cx="129010" cy="126062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10555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26">
            <a:extLst>
              <a:ext uri="{FF2B5EF4-FFF2-40B4-BE49-F238E27FC236}">
                <a16:creationId xmlns:a16="http://schemas.microsoft.com/office/drawing/2014/main" xmlns="" id="{D2629DF6-2CF6-471E-A276-DAFC430876CA}"/>
              </a:ext>
            </a:extLst>
          </p:cNvPr>
          <p:cNvSpPr/>
          <p:nvPr/>
        </p:nvSpPr>
        <p:spPr>
          <a:xfrm>
            <a:off x="512570" y="548335"/>
            <a:ext cx="11234058" cy="5555328"/>
          </a:xfrm>
          <a:prstGeom prst="roundRect">
            <a:avLst>
              <a:gd name="adj" fmla="val 24914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xmlns="" id="{FFDE2E8F-1725-407E-8B00-2BCF52890523}"/>
              </a:ext>
            </a:extLst>
          </p:cNvPr>
          <p:cNvCxnSpPr>
            <a:cxnSpLocks/>
          </p:cNvCxnSpPr>
          <p:nvPr/>
        </p:nvCxnSpPr>
        <p:spPr>
          <a:xfrm>
            <a:off x="6109720" y="598090"/>
            <a:ext cx="0" cy="5555328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xmlns="" id="{D4D8C6C7-83E5-4BDD-AF34-6E8183EAC90E}"/>
              </a:ext>
            </a:extLst>
          </p:cNvPr>
          <p:cNvCxnSpPr/>
          <p:nvPr/>
        </p:nvCxnSpPr>
        <p:spPr>
          <a:xfrm>
            <a:off x="10936514" y="696686"/>
            <a:ext cx="0" cy="526868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xmlns="" id="{A86A60F5-5E58-4E39-9146-5A1E8E91A2C3}"/>
              </a:ext>
            </a:extLst>
          </p:cNvPr>
          <p:cNvCxnSpPr>
            <a:cxnSpLocks/>
          </p:cNvCxnSpPr>
          <p:nvPr/>
        </p:nvCxnSpPr>
        <p:spPr>
          <a:xfrm>
            <a:off x="1262743" y="696686"/>
            <a:ext cx="0" cy="526868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5">
            <a:extLst>
              <a:ext uri="{FF2B5EF4-FFF2-40B4-BE49-F238E27FC236}">
                <a16:creationId xmlns:a16="http://schemas.microsoft.com/office/drawing/2014/main" xmlns="" id="{71EEA333-4FF3-476B-BFA4-BA6FD3CF7318}"/>
              </a:ext>
            </a:extLst>
          </p:cNvPr>
          <p:cNvSpPr/>
          <p:nvPr/>
        </p:nvSpPr>
        <p:spPr>
          <a:xfrm>
            <a:off x="6001262" y="3263705"/>
            <a:ext cx="202406" cy="205776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xmlns="" id="{A9791928-DB15-412E-8965-A06AD4DE156A}"/>
              </a:ext>
            </a:extLst>
          </p:cNvPr>
          <p:cNvSpPr/>
          <p:nvPr/>
        </p:nvSpPr>
        <p:spPr>
          <a:xfrm>
            <a:off x="5289551" y="2536825"/>
            <a:ext cx="1635124" cy="1651000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xmlns="" id="{F0189B38-7B3E-40A5-98C4-B7484B53A79E}"/>
              </a:ext>
            </a:extLst>
          </p:cNvPr>
          <p:cNvSpPr/>
          <p:nvPr/>
        </p:nvSpPr>
        <p:spPr>
          <a:xfrm>
            <a:off x="1546437" y="1244739"/>
            <a:ext cx="1635124" cy="1651000"/>
          </a:xfrm>
          <a:prstGeom prst="ellipse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xmlns="" id="{350E9A75-72BF-4AD8-A4B7-A83FA4E27395}"/>
              </a:ext>
            </a:extLst>
          </p:cNvPr>
          <p:cNvSpPr/>
          <p:nvPr/>
        </p:nvSpPr>
        <p:spPr>
          <a:xfrm>
            <a:off x="1546437" y="3819047"/>
            <a:ext cx="1635124" cy="1651000"/>
          </a:xfrm>
          <a:prstGeom prst="ellipse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xmlns="" id="{3C0737AF-101B-457E-A0FC-B5BFE3AF520E}"/>
              </a:ext>
            </a:extLst>
          </p:cNvPr>
          <p:cNvSpPr/>
          <p:nvPr/>
        </p:nvSpPr>
        <p:spPr>
          <a:xfrm>
            <a:off x="9023369" y="1244739"/>
            <a:ext cx="1635124" cy="1651000"/>
          </a:xfrm>
          <a:prstGeom prst="ellipse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xmlns="" id="{9D7A5645-9DCF-4453-BC42-12A1D2FC369C}"/>
              </a:ext>
            </a:extLst>
          </p:cNvPr>
          <p:cNvSpPr/>
          <p:nvPr/>
        </p:nvSpPr>
        <p:spPr>
          <a:xfrm>
            <a:off x="9023369" y="3819047"/>
            <a:ext cx="1635124" cy="1651000"/>
          </a:xfrm>
          <a:prstGeom prst="ellipse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xmlns="" id="{8E591277-6154-402F-B518-641D7932DDA5}"/>
              </a:ext>
            </a:extLst>
          </p:cNvPr>
          <p:cNvSpPr/>
          <p:nvPr/>
        </p:nvSpPr>
        <p:spPr>
          <a:xfrm>
            <a:off x="2293538" y="2005851"/>
            <a:ext cx="140922" cy="14306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xmlns="" id="{BB2CD6B7-7538-4B74-9D5B-6B0EE10ED1B4}"/>
              </a:ext>
            </a:extLst>
          </p:cNvPr>
          <p:cNvSpPr/>
          <p:nvPr/>
        </p:nvSpPr>
        <p:spPr>
          <a:xfrm>
            <a:off x="2293538" y="4595492"/>
            <a:ext cx="140922" cy="143061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xmlns="" id="{1A3E37FB-ACE8-4505-BB59-C81D4EADED5A}"/>
              </a:ext>
            </a:extLst>
          </p:cNvPr>
          <p:cNvSpPr/>
          <p:nvPr/>
        </p:nvSpPr>
        <p:spPr>
          <a:xfrm>
            <a:off x="4670578" y="2001088"/>
            <a:ext cx="140922" cy="14306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xmlns="" id="{E2C1DDC6-60DB-4825-97EC-7EFD2B83E202}"/>
              </a:ext>
            </a:extLst>
          </p:cNvPr>
          <p:cNvSpPr/>
          <p:nvPr/>
        </p:nvSpPr>
        <p:spPr>
          <a:xfrm>
            <a:off x="4670578" y="4590729"/>
            <a:ext cx="140922" cy="14306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xmlns="" id="{5D232322-6C2C-4DC8-87DB-5A58283E077B}"/>
              </a:ext>
            </a:extLst>
          </p:cNvPr>
          <p:cNvSpPr/>
          <p:nvPr/>
        </p:nvSpPr>
        <p:spPr>
          <a:xfrm>
            <a:off x="7390821" y="2005851"/>
            <a:ext cx="140922" cy="14306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xmlns="" id="{6F3EA537-A2F6-43AB-9420-83F938EF182B}"/>
              </a:ext>
            </a:extLst>
          </p:cNvPr>
          <p:cNvSpPr/>
          <p:nvPr/>
        </p:nvSpPr>
        <p:spPr>
          <a:xfrm>
            <a:off x="7390821" y="4595492"/>
            <a:ext cx="140922" cy="14306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xmlns="" id="{C4BFD0B2-45E1-46A2-863F-D63833EAD561}"/>
              </a:ext>
            </a:extLst>
          </p:cNvPr>
          <p:cNvSpPr/>
          <p:nvPr/>
        </p:nvSpPr>
        <p:spPr>
          <a:xfrm>
            <a:off x="9767861" y="2001088"/>
            <a:ext cx="140922" cy="14306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xmlns="" id="{B45F580E-9360-4466-B788-AE5C76AB5A32}"/>
              </a:ext>
            </a:extLst>
          </p:cNvPr>
          <p:cNvSpPr/>
          <p:nvPr/>
        </p:nvSpPr>
        <p:spPr>
          <a:xfrm>
            <a:off x="9767861" y="4590729"/>
            <a:ext cx="140922" cy="14306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xmlns="" id="{C7C31121-4DE0-4FCB-AEB4-0DBCF678BDBE}"/>
              </a:ext>
            </a:extLst>
          </p:cNvPr>
          <p:cNvCxnSpPr>
            <a:cxnSpLocks/>
          </p:cNvCxnSpPr>
          <p:nvPr/>
        </p:nvCxnSpPr>
        <p:spPr>
          <a:xfrm>
            <a:off x="4482218" y="554960"/>
            <a:ext cx="0" cy="5555328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xmlns="" id="{AE0107F2-A565-4F9E-B8C4-BDC78C6BC33D}"/>
              </a:ext>
            </a:extLst>
          </p:cNvPr>
          <p:cNvCxnSpPr>
            <a:cxnSpLocks/>
          </p:cNvCxnSpPr>
          <p:nvPr/>
        </p:nvCxnSpPr>
        <p:spPr>
          <a:xfrm>
            <a:off x="7713202" y="554960"/>
            <a:ext cx="0" cy="5555328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rde 21">
            <a:extLst>
              <a:ext uri="{FF2B5EF4-FFF2-40B4-BE49-F238E27FC236}">
                <a16:creationId xmlns:a16="http://schemas.microsoft.com/office/drawing/2014/main" xmlns="" id="{CD00A640-2275-4C5B-BA91-2132CDA2DA4A}"/>
              </a:ext>
            </a:extLst>
          </p:cNvPr>
          <p:cNvSpPr/>
          <p:nvPr/>
        </p:nvSpPr>
        <p:spPr>
          <a:xfrm rot="10800000">
            <a:off x="921544" y="3062901"/>
            <a:ext cx="664368" cy="618512"/>
          </a:xfrm>
          <a:prstGeom prst="chord">
            <a:avLst>
              <a:gd name="adj1" fmla="val 5490582"/>
              <a:gd name="adj2" fmla="val 1612060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Corde 22">
            <a:extLst>
              <a:ext uri="{FF2B5EF4-FFF2-40B4-BE49-F238E27FC236}">
                <a16:creationId xmlns:a16="http://schemas.microsoft.com/office/drawing/2014/main" xmlns="" id="{F5C4308E-F7F6-4E22-B85D-A02D9A54D996}"/>
              </a:ext>
            </a:extLst>
          </p:cNvPr>
          <p:cNvSpPr/>
          <p:nvPr/>
        </p:nvSpPr>
        <p:spPr>
          <a:xfrm>
            <a:off x="10611473" y="3057831"/>
            <a:ext cx="664368" cy="618512"/>
          </a:xfrm>
          <a:prstGeom prst="chord">
            <a:avLst>
              <a:gd name="adj1" fmla="val 5490582"/>
              <a:gd name="adj2" fmla="val 1612060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Corde 23">
            <a:extLst>
              <a:ext uri="{FF2B5EF4-FFF2-40B4-BE49-F238E27FC236}">
                <a16:creationId xmlns:a16="http://schemas.microsoft.com/office/drawing/2014/main" xmlns="" id="{44FDF812-8AFB-4E43-A417-B77D362DAE4C}"/>
              </a:ext>
            </a:extLst>
          </p:cNvPr>
          <p:cNvSpPr/>
          <p:nvPr/>
        </p:nvSpPr>
        <p:spPr>
          <a:xfrm rot="5400000">
            <a:off x="5605463" y="5560222"/>
            <a:ext cx="995360" cy="1109660"/>
          </a:xfrm>
          <a:prstGeom prst="chord">
            <a:avLst>
              <a:gd name="adj1" fmla="val 5490582"/>
              <a:gd name="adj2" fmla="val 1612060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67743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xmlns="" id="{4119D6D4-14D6-4303-B6F3-1CBFDBF5F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78" y="212296"/>
            <a:ext cx="11782116" cy="647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41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806" y="1150975"/>
            <a:ext cx="7100206" cy="4533988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B7AB6B61-7493-4B2C-BFE3-6AE6BE0E0501}"/>
              </a:ext>
            </a:extLst>
          </p:cNvPr>
          <p:cNvSpPr/>
          <p:nvPr/>
        </p:nvSpPr>
        <p:spPr>
          <a:xfrm>
            <a:off x="3111352" y="1559530"/>
            <a:ext cx="5911703" cy="3710763"/>
          </a:xfrm>
          <a:prstGeom prst="rect">
            <a:avLst/>
          </a:prstGeom>
          <a:gradFill flip="none" rotWithShape="1">
            <a:gsLst>
              <a:gs pos="0">
                <a:srgbClr val="1F4E79"/>
              </a:gs>
              <a:gs pos="97000">
                <a:schemeClr val="tx1">
                  <a:lumMod val="85000"/>
                  <a:lumOff val="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solidFill>
            <a:srgbClr val="677587"/>
          </a:solidFill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chemeClr val="bg1">
                    <a:lumMod val="95000"/>
                  </a:schemeClr>
                </a:solidFill>
                <a:latin typeface="Roboto Lt" pitchFamily="2" charset="0"/>
                <a:ea typeface="Roboto Lt" pitchFamily="2" charset="0"/>
              </a:rPr>
              <a:t>Screen_Dashboard</a:t>
            </a:r>
            <a:endParaRPr lang="fr-FR" sz="1400" dirty="0">
              <a:solidFill>
                <a:schemeClr val="bg1">
                  <a:lumMod val="95000"/>
                </a:schemeClr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11352" y="1559530"/>
            <a:ext cx="5911703" cy="438577"/>
          </a:xfrm>
          <a:prstGeom prst="rect">
            <a:avLst/>
          </a:prstGeom>
          <a:solidFill>
            <a:srgbClr val="2336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771" y="1646134"/>
            <a:ext cx="271431" cy="271431"/>
          </a:xfrm>
          <a:prstGeom prst="rect">
            <a:avLst/>
          </a:prstGeom>
        </p:spPr>
      </p:pic>
      <p:sp>
        <p:nvSpPr>
          <p:cNvPr id="69" name="Ellipse 68"/>
          <p:cNvSpPr/>
          <p:nvPr/>
        </p:nvSpPr>
        <p:spPr>
          <a:xfrm>
            <a:off x="4521442" y="2100164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ZoneTexte 71"/>
          <p:cNvSpPr txBox="1"/>
          <p:nvPr/>
        </p:nvSpPr>
        <p:spPr>
          <a:xfrm>
            <a:off x="4471664" y="2269594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Morgan Bert</a:t>
            </a:r>
          </a:p>
        </p:txBody>
      </p:sp>
      <p:sp>
        <p:nvSpPr>
          <p:cNvPr id="75" name="Ellipse 74"/>
          <p:cNvSpPr/>
          <p:nvPr/>
        </p:nvSpPr>
        <p:spPr>
          <a:xfrm>
            <a:off x="5610275" y="2100164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ZoneTexte 77"/>
          <p:cNvSpPr txBox="1"/>
          <p:nvPr/>
        </p:nvSpPr>
        <p:spPr>
          <a:xfrm>
            <a:off x="5554625" y="2269594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Robert Polson</a:t>
            </a:r>
          </a:p>
        </p:txBody>
      </p:sp>
      <p:pic>
        <p:nvPicPr>
          <p:cNvPr id="80" name="Image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698" y="2457833"/>
            <a:ext cx="490612" cy="490612"/>
          </a:xfrm>
          <a:prstGeom prst="rect">
            <a:avLst/>
          </a:prstGeom>
        </p:spPr>
      </p:pic>
      <p:sp>
        <p:nvSpPr>
          <p:cNvPr id="81" name="ZoneTexte 80"/>
          <p:cNvSpPr txBox="1"/>
          <p:nvPr/>
        </p:nvSpPr>
        <p:spPr>
          <a:xfrm>
            <a:off x="4756613" y="2551060"/>
            <a:ext cx="253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2</a:t>
            </a:r>
          </a:p>
        </p:txBody>
      </p:sp>
      <p:pic>
        <p:nvPicPr>
          <p:cNvPr id="82" name="Image 8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012" y="2445896"/>
            <a:ext cx="490612" cy="490612"/>
          </a:xfrm>
          <a:prstGeom prst="rect">
            <a:avLst/>
          </a:prstGeom>
        </p:spPr>
      </p:pic>
      <p:sp>
        <p:nvSpPr>
          <p:cNvPr id="83" name="ZoneTexte 82"/>
          <p:cNvSpPr txBox="1"/>
          <p:nvPr/>
        </p:nvSpPr>
        <p:spPr>
          <a:xfrm>
            <a:off x="5849927" y="2539123"/>
            <a:ext cx="253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3</a:t>
            </a:r>
          </a:p>
        </p:txBody>
      </p:sp>
      <p:sp>
        <p:nvSpPr>
          <p:cNvPr id="86" name="Ellipse 85"/>
          <p:cNvSpPr/>
          <p:nvPr/>
        </p:nvSpPr>
        <p:spPr>
          <a:xfrm>
            <a:off x="7760769" y="2100164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ZoneTexte 86"/>
          <p:cNvSpPr txBox="1"/>
          <p:nvPr/>
        </p:nvSpPr>
        <p:spPr>
          <a:xfrm>
            <a:off x="7710991" y="2269594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Morgan Bert</a:t>
            </a:r>
          </a:p>
        </p:txBody>
      </p:sp>
      <p:pic>
        <p:nvPicPr>
          <p:cNvPr id="94" name="Image 9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025" y="2457833"/>
            <a:ext cx="490612" cy="490612"/>
          </a:xfrm>
          <a:prstGeom prst="rect">
            <a:avLst/>
          </a:prstGeom>
        </p:spPr>
      </p:pic>
      <p:sp>
        <p:nvSpPr>
          <p:cNvPr id="95" name="ZoneTexte 94"/>
          <p:cNvSpPr txBox="1"/>
          <p:nvPr/>
        </p:nvSpPr>
        <p:spPr>
          <a:xfrm>
            <a:off x="7995940" y="2551060"/>
            <a:ext cx="253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5</a:t>
            </a:r>
          </a:p>
        </p:txBody>
      </p:sp>
      <p:sp>
        <p:nvSpPr>
          <p:cNvPr id="98" name="Ellipse 97"/>
          <p:cNvSpPr/>
          <p:nvPr/>
        </p:nvSpPr>
        <p:spPr>
          <a:xfrm>
            <a:off x="3437844" y="3169805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ZoneTexte 98"/>
          <p:cNvSpPr txBox="1"/>
          <p:nvPr/>
        </p:nvSpPr>
        <p:spPr>
          <a:xfrm>
            <a:off x="3382194" y="3339235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Robert Polson</a:t>
            </a:r>
          </a:p>
        </p:txBody>
      </p:sp>
      <p:pic>
        <p:nvPicPr>
          <p:cNvPr id="101" name="Image 10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581" y="3515537"/>
            <a:ext cx="490612" cy="490612"/>
          </a:xfrm>
          <a:prstGeom prst="rect">
            <a:avLst/>
          </a:prstGeom>
        </p:spPr>
      </p:pic>
      <p:sp>
        <p:nvSpPr>
          <p:cNvPr id="102" name="ZoneTexte 101"/>
          <p:cNvSpPr txBox="1"/>
          <p:nvPr/>
        </p:nvSpPr>
        <p:spPr>
          <a:xfrm>
            <a:off x="3677496" y="3608764"/>
            <a:ext cx="253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6</a:t>
            </a:r>
          </a:p>
        </p:txBody>
      </p:sp>
      <p:sp>
        <p:nvSpPr>
          <p:cNvPr id="103" name="Ellipse 102"/>
          <p:cNvSpPr/>
          <p:nvPr/>
        </p:nvSpPr>
        <p:spPr>
          <a:xfrm>
            <a:off x="4521442" y="3169805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ZoneTexte 103"/>
          <p:cNvSpPr txBox="1"/>
          <p:nvPr/>
        </p:nvSpPr>
        <p:spPr>
          <a:xfrm>
            <a:off x="4471664" y="3339235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Morgan Bert</a:t>
            </a:r>
          </a:p>
        </p:txBody>
      </p:sp>
      <p:sp>
        <p:nvSpPr>
          <p:cNvPr id="106" name="Ellipse 105"/>
          <p:cNvSpPr/>
          <p:nvPr/>
        </p:nvSpPr>
        <p:spPr>
          <a:xfrm>
            <a:off x="5610275" y="3169805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ZoneTexte 106"/>
          <p:cNvSpPr txBox="1"/>
          <p:nvPr/>
        </p:nvSpPr>
        <p:spPr>
          <a:xfrm>
            <a:off x="5554625" y="3339235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Robert Polson</a:t>
            </a:r>
          </a:p>
        </p:txBody>
      </p:sp>
      <p:pic>
        <p:nvPicPr>
          <p:cNvPr id="109" name="Image 10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698" y="3527474"/>
            <a:ext cx="490612" cy="490612"/>
          </a:xfrm>
          <a:prstGeom prst="rect">
            <a:avLst/>
          </a:prstGeom>
        </p:spPr>
      </p:pic>
      <p:sp>
        <p:nvSpPr>
          <p:cNvPr id="110" name="ZoneTexte 109"/>
          <p:cNvSpPr txBox="1"/>
          <p:nvPr/>
        </p:nvSpPr>
        <p:spPr>
          <a:xfrm>
            <a:off x="4756613" y="3620701"/>
            <a:ext cx="253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7</a:t>
            </a:r>
          </a:p>
        </p:txBody>
      </p:sp>
      <p:pic>
        <p:nvPicPr>
          <p:cNvPr id="111" name="Image 1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012" y="3515537"/>
            <a:ext cx="490612" cy="490612"/>
          </a:xfrm>
          <a:prstGeom prst="rect">
            <a:avLst/>
          </a:prstGeom>
        </p:spPr>
      </p:pic>
      <p:sp>
        <p:nvSpPr>
          <p:cNvPr id="112" name="ZoneTexte 111"/>
          <p:cNvSpPr txBox="1"/>
          <p:nvPr/>
        </p:nvSpPr>
        <p:spPr>
          <a:xfrm>
            <a:off x="5849927" y="3608764"/>
            <a:ext cx="253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8</a:t>
            </a:r>
          </a:p>
        </p:txBody>
      </p:sp>
      <p:sp>
        <p:nvSpPr>
          <p:cNvPr id="115" name="Ellipse 114"/>
          <p:cNvSpPr/>
          <p:nvPr/>
        </p:nvSpPr>
        <p:spPr>
          <a:xfrm>
            <a:off x="7760769" y="3169805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ZoneTexte 115"/>
          <p:cNvSpPr txBox="1"/>
          <p:nvPr/>
        </p:nvSpPr>
        <p:spPr>
          <a:xfrm>
            <a:off x="7710991" y="3339235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Morgan Bert</a:t>
            </a:r>
          </a:p>
        </p:txBody>
      </p:sp>
      <p:pic>
        <p:nvPicPr>
          <p:cNvPr id="120" name="Image 1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025" y="3527474"/>
            <a:ext cx="490612" cy="490612"/>
          </a:xfrm>
          <a:prstGeom prst="rect">
            <a:avLst/>
          </a:prstGeom>
        </p:spPr>
      </p:pic>
      <p:sp>
        <p:nvSpPr>
          <p:cNvPr id="121" name="ZoneTexte 120"/>
          <p:cNvSpPr txBox="1"/>
          <p:nvPr/>
        </p:nvSpPr>
        <p:spPr>
          <a:xfrm>
            <a:off x="7961312" y="3633365"/>
            <a:ext cx="35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10</a:t>
            </a:r>
          </a:p>
        </p:txBody>
      </p:sp>
      <p:sp>
        <p:nvSpPr>
          <p:cNvPr id="122" name="Ellipse 121"/>
          <p:cNvSpPr/>
          <p:nvPr/>
        </p:nvSpPr>
        <p:spPr>
          <a:xfrm>
            <a:off x="3437844" y="4239446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ZoneTexte 122"/>
          <p:cNvSpPr txBox="1"/>
          <p:nvPr/>
        </p:nvSpPr>
        <p:spPr>
          <a:xfrm>
            <a:off x="3382194" y="4408876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Robert Polson</a:t>
            </a:r>
          </a:p>
        </p:txBody>
      </p:sp>
      <p:pic>
        <p:nvPicPr>
          <p:cNvPr id="125" name="Image 1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581" y="4585178"/>
            <a:ext cx="490612" cy="490612"/>
          </a:xfrm>
          <a:prstGeom prst="rect">
            <a:avLst/>
          </a:prstGeom>
        </p:spPr>
      </p:pic>
      <p:sp>
        <p:nvSpPr>
          <p:cNvPr id="126" name="ZoneTexte 125"/>
          <p:cNvSpPr txBox="1"/>
          <p:nvPr/>
        </p:nvSpPr>
        <p:spPr>
          <a:xfrm>
            <a:off x="3652417" y="4690342"/>
            <a:ext cx="371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11</a:t>
            </a:r>
          </a:p>
        </p:txBody>
      </p:sp>
      <p:sp>
        <p:nvSpPr>
          <p:cNvPr id="127" name="Ellipse 126"/>
          <p:cNvSpPr/>
          <p:nvPr/>
        </p:nvSpPr>
        <p:spPr>
          <a:xfrm>
            <a:off x="4521442" y="4239446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ZoneTexte 127"/>
          <p:cNvSpPr txBox="1"/>
          <p:nvPr/>
        </p:nvSpPr>
        <p:spPr>
          <a:xfrm>
            <a:off x="4471664" y="4408876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Morgan Bert</a:t>
            </a:r>
          </a:p>
        </p:txBody>
      </p:sp>
      <p:sp>
        <p:nvSpPr>
          <p:cNvPr id="130" name="Ellipse 129"/>
          <p:cNvSpPr/>
          <p:nvPr/>
        </p:nvSpPr>
        <p:spPr>
          <a:xfrm>
            <a:off x="5610275" y="4239446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ZoneTexte 130"/>
          <p:cNvSpPr txBox="1"/>
          <p:nvPr/>
        </p:nvSpPr>
        <p:spPr>
          <a:xfrm>
            <a:off x="5554625" y="4408876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Robert Polson</a:t>
            </a:r>
          </a:p>
        </p:txBody>
      </p:sp>
      <p:pic>
        <p:nvPicPr>
          <p:cNvPr id="133" name="Image 1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698" y="4597115"/>
            <a:ext cx="490612" cy="490612"/>
          </a:xfrm>
          <a:prstGeom prst="rect">
            <a:avLst/>
          </a:prstGeom>
        </p:spPr>
      </p:pic>
      <p:sp>
        <p:nvSpPr>
          <p:cNvPr id="134" name="ZoneTexte 133"/>
          <p:cNvSpPr txBox="1"/>
          <p:nvPr/>
        </p:nvSpPr>
        <p:spPr>
          <a:xfrm>
            <a:off x="4730618" y="4714124"/>
            <a:ext cx="381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12</a:t>
            </a:r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012" y="4585178"/>
            <a:ext cx="490612" cy="490612"/>
          </a:xfrm>
          <a:prstGeom prst="rect">
            <a:avLst/>
          </a:prstGeom>
        </p:spPr>
      </p:pic>
      <p:sp>
        <p:nvSpPr>
          <p:cNvPr id="136" name="ZoneTexte 135"/>
          <p:cNvSpPr txBox="1"/>
          <p:nvPr/>
        </p:nvSpPr>
        <p:spPr>
          <a:xfrm>
            <a:off x="5825579" y="4703837"/>
            <a:ext cx="3592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13</a:t>
            </a:r>
          </a:p>
        </p:txBody>
      </p:sp>
      <p:sp>
        <p:nvSpPr>
          <p:cNvPr id="139" name="Ellipse 138"/>
          <p:cNvSpPr/>
          <p:nvPr/>
        </p:nvSpPr>
        <p:spPr>
          <a:xfrm>
            <a:off x="7760769" y="4239446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ZoneTexte 139"/>
          <p:cNvSpPr txBox="1"/>
          <p:nvPr/>
        </p:nvSpPr>
        <p:spPr>
          <a:xfrm>
            <a:off x="7710991" y="4408876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Morgan Bert</a:t>
            </a:r>
          </a:p>
        </p:txBody>
      </p:sp>
      <p:pic>
        <p:nvPicPr>
          <p:cNvPr id="144" name="Image 1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025" y="4597115"/>
            <a:ext cx="490612" cy="490612"/>
          </a:xfrm>
          <a:prstGeom prst="rect">
            <a:avLst/>
          </a:prstGeom>
        </p:spPr>
      </p:pic>
      <p:sp>
        <p:nvSpPr>
          <p:cNvPr id="145" name="ZoneTexte 144"/>
          <p:cNvSpPr txBox="1"/>
          <p:nvPr/>
        </p:nvSpPr>
        <p:spPr>
          <a:xfrm>
            <a:off x="7974012" y="4703006"/>
            <a:ext cx="494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15</a:t>
            </a:r>
          </a:p>
        </p:txBody>
      </p:sp>
      <p:sp>
        <p:nvSpPr>
          <p:cNvPr id="161" name="Ellipse 160"/>
          <p:cNvSpPr/>
          <p:nvPr/>
        </p:nvSpPr>
        <p:spPr>
          <a:xfrm>
            <a:off x="6681059" y="2100164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ZoneTexte 161"/>
          <p:cNvSpPr txBox="1"/>
          <p:nvPr/>
        </p:nvSpPr>
        <p:spPr>
          <a:xfrm>
            <a:off x="6631281" y="2269594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Morgan Bert</a:t>
            </a:r>
          </a:p>
        </p:txBody>
      </p:sp>
      <p:pic>
        <p:nvPicPr>
          <p:cNvPr id="164" name="Image 16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315" y="2457833"/>
            <a:ext cx="490612" cy="490612"/>
          </a:xfrm>
          <a:prstGeom prst="rect">
            <a:avLst/>
          </a:prstGeom>
        </p:spPr>
      </p:pic>
      <p:sp>
        <p:nvSpPr>
          <p:cNvPr id="165" name="ZoneTexte 164"/>
          <p:cNvSpPr txBox="1"/>
          <p:nvPr/>
        </p:nvSpPr>
        <p:spPr>
          <a:xfrm>
            <a:off x="6916230" y="2551060"/>
            <a:ext cx="253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4</a:t>
            </a:r>
          </a:p>
        </p:txBody>
      </p:sp>
      <p:sp>
        <p:nvSpPr>
          <p:cNvPr id="166" name="Ellipse 165"/>
          <p:cNvSpPr/>
          <p:nvPr/>
        </p:nvSpPr>
        <p:spPr>
          <a:xfrm>
            <a:off x="6681059" y="3169805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ZoneTexte 166"/>
          <p:cNvSpPr txBox="1"/>
          <p:nvPr/>
        </p:nvSpPr>
        <p:spPr>
          <a:xfrm>
            <a:off x="6631281" y="3339235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Morgan Bert</a:t>
            </a:r>
          </a:p>
        </p:txBody>
      </p:sp>
      <p:pic>
        <p:nvPicPr>
          <p:cNvPr id="169" name="Image 16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315" y="3527474"/>
            <a:ext cx="490612" cy="490612"/>
          </a:xfrm>
          <a:prstGeom prst="rect">
            <a:avLst/>
          </a:prstGeom>
        </p:spPr>
      </p:pic>
      <p:sp>
        <p:nvSpPr>
          <p:cNvPr id="170" name="ZoneTexte 169"/>
          <p:cNvSpPr txBox="1"/>
          <p:nvPr/>
        </p:nvSpPr>
        <p:spPr>
          <a:xfrm>
            <a:off x="6918727" y="3633365"/>
            <a:ext cx="35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5</a:t>
            </a:r>
          </a:p>
        </p:txBody>
      </p:sp>
      <p:sp>
        <p:nvSpPr>
          <p:cNvPr id="171" name="Ellipse 170"/>
          <p:cNvSpPr/>
          <p:nvPr/>
        </p:nvSpPr>
        <p:spPr>
          <a:xfrm>
            <a:off x="6681059" y="4239446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ZoneTexte 171"/>
          <p:cNvSpPr txBox="1"/>
          <p:nvPr/>
        </p:nvSpPr>
        <p:spPr>
          <a:xfrm>
            <a:off x="6631281" y="4408876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Morgan Bert</a:t>
            </a:r>
          </a:p>
        </p:txBody>
      </p:sp>
      <p:pic>
        <p:nvPicPr>
          <p:cNvPr id="174" name="Image 17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315" y="4597115"/>
            <a:ext cx="490612" cy="490612"/>
          </a:xfrm>
          <a:prstGeom prst="rect">
            <a:avLst/>
          </a:prstGeom>
        </p:spPr>
      </p:pic>
      <p:sp>
        <p:nvSpPr>
          <p:cNvPr id="175" name="ZoneTexte 174"/>
          <p:cNvSpPr txBox="1"/>
          <p:nvPr/>
        </p:nvSpPr>
        <p:spPr>
          <a:xfrm>
            <a:off x="6894302" y="4703006"/>
            <a:ext cx="494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14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xmlns="" id="{A24B8C58-4B19-4E54-93F5-D35A40CF0982}"/>
              </a:ext>
            </a:extLst>
          </p:cNvPr>
          <p:cNvSpPr txBox="1"/>
          <p:nvPr/>
        </p:nvSpPr>
        <p:spPr>
          <a:xfrm>
            <a:off x="3444962" y="1566871"/>
            <a:ext cx="2181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Joueurs</a:t>
            </a:r>
          </a:p>
        </p:txBody>
      </p:sp>
      <p:pic>
        <p:nvPicPr>
          <p:cNvPr id="91" name="Picture 2" descr="Résultat de recherche d'images pour &quot;Jean françois ladonne&quot;">
            <a:extLst>
              <a:ext uri="{FF2B5EF4-FFF2-40B4-BE49-F238E27FC236}">
                <a16:creationId xmlns:a16="http://schemas.microsoft.com/office/drawing/2014/main" xmlns="" id="{F648ED21-B0DE-4828-9665-7DAB263CA5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3" b="19807"/>
          <a:stretch/>
        </p:blipFill>
        <p:spPr bwMode="auto">
          <a:xfrm>
            <a:off x="3470639" y="2129084"/>
            <a:ext cx="921553" cy="92155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6" name="Ellipse 175"/>
          <p:cNvSpPr/>
          <p:nvPr/>
        </p:nvSpPr>
        <p:spPr>
          <a:xfrm>
            <a:off x="3446223" y="2104000"/>
            <a:ext cx="958020" cy="928783"/>
          </a:xfrm>
          <a:prstGeom prst="ellipse">
            <a:avLst/>
          </a:prstGeom>
          <a:noFill/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Ellipse 6"/>
          <p:cNvSpPr/>
          <p:nvPr/>
        </p:nvSpPr>
        <p:spPr>
          <a:xfrm>
            <a:off x="8511836" y="4728006"/>
            <a:ext cx="435834" cy="459518"/>
          </a:xfrm>
          <a:prstGeom prst="ellipse">
            <a:avLst/>
          </a:prstGeom>
          <a:solidFill>
            <a:srgbClr val="5B9BD5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188" y="4785583"/>
            <a:ext cx="325130" cy="32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796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6876056B-D295-4ECB-80CA-D9942B3B6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22" y="395419"/>
            <a:ext cx="11670168" cy="628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610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26F97179-C9EC-4B2B-BD9A-DD926A161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20" y="545810"/>
            <a:ext cx="11587160" cy="576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82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806" y="1150975"/>
            <a:ext cx="7100206" cy="4533988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B7AB6B61-7493-4B2C-BFE3-6AE6BE0E0501}"/>
              </a:ext>
            </a:extLst>
          </p:cNvPr>
          <p:cNvSpPr/>
          <p:nvPr/>
        </p:nvSpPr>
        <p:spPr>
          <a:xfrm>
            <a:off x="3111352" y="1559530"/>
            <a:ext cx="5911703" cy="3710763"/>
          </a:xfrm>
          <a:prstGeom prst="rect">
            <a:avLst/>
          </a:prstGeom>
          <a:gradFill flip="none" rotWithShape="1">
            <a:gsLst>
              <a:gs pos="0">
                <a:srgbClr val="1F4E79"/>
              </a:gs>
              <a:gs pos="97000">
                <a:schemeClr val="tx1">
                  <a:lumMod val="85000"/>
                  <a:lumOff val="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solidFill>
            <a:srgbClr val="677587"/>
          </a:solidFill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chemeClr val="bg1">
                    <a:lumMod val="95000"/>
                  </a:schemeClr>
                </a:solidFill>
                <a:latin typeface="Roboto Lt" pitchFamily="2" charset="0"/>
                <a:ea typeface="Roboto Lt" pitchFamily="2" charset="0"/>
              </a:rPr>
              <a:t>Screen_Dashboard</a:t>
            </a:r>
            <a:endParaRPr lang="fr-FR" sz="1400" dirty="0">
              <a:solidFill>
                <a:schemeClr val="bg1">
                  <a:lumMod val="95000"/>
                </a:schemeClr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11352" y="1559530"/>
            <a:ext cx="5911703" cy="438577"/>
          </a:xfrm>
          <a:prstGeom prst="rect">
            <a:avLst/>
          </a:prstGeom>
          <a:solidFill>
            <a:srgbClr val="2336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771" y="1646134"/>
            <a:ext cx="271431" cy="271431"/>
          </a:xfrm>
          <a:prstGeom prst="rect">
            <a:avLst/>
          </a:prstGeom>
        </p:spPr>
      </p:pic>
      <p:sp>
        <p:nvSpPr>
          <p:cNvPr id="75" name="Ellipse 74"/>
          <p:cNvSpPr/>
          <p:nvPr/>
        </p:nvSpPr>
        <p:spPr>
          <a:xfrm>
            <a:off x="5610275" y="2100164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ZoneTexte 77"/>
          <p:cNvSpPr txBox="1"/>
          <p:nvPr/>
        </p:nvSpPr>
        <p:spPr>
          <a:xfrm>
            <a:off x="5554625" y="2269594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Robert Polson</a:t>
            </a:r>
          </a:p>
        </p:txBody>
      </p:sp>
      <p:pic>
        <p:nvPicPr>
          <p:cNvPr id="82" name="Image 8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012" y="2445896"/>
            <a:ext cx="490612" cy="490612"/>
          </a:xfrm>
          <a:prstGeom prst="rect">
            <a:avLst/>
          </a:prstGeom>
        </p:spPr>
      </p:pic>
      <p:sp>
        <p:nvSpPr>
          <p:cNvPr id="83" name="ZoneTexte 82"/>
          <p:cNvSpPr txBox="1"/>
          <p:nvPr/>
        </p:nvSpPr>
        <p:spPr>
          <a:xfrm>
            <a:off x="5849927" y="2539123"/>
            <a:ext cx="253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3</a:t>
            </a:r>
          </a:p>
        </p:txBody>
      </p:sp>
      <p:sp>
        <p:nvSpPr>
          <p:cNvPr id="86" name="Ellipse 85"/>
          <p:cNvSpPr/>
          <p:nvPr/>
        </p:nvSpPr>
        <p:spPr>
          <a:xfrm>
            <a:off x="7760769" y="2100164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ZoneTexte 86"/>
          <p:cNvSpPr txBox="1"/>
          <p:nvPr/>
        </p:nvSpPr>
        <p:spPr>
          <a:xfrm>
            <a:off x="7710991" y="2269594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Morgan Bert</a:t>
            </a:r>
          </a:p>
        </p:txBody>
      </p:sp>
      <p:pic>
        <p:nvPicPr>
          <p:cNvPr id="94" name="Image 9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025" y="2457833"/>
            <a:ext cx="490612" cy="490612"/>
          </a:xfrm>
          <a:prstGeom prst="rect">
            <a:avLst/>
          </a:prstGeom>
        </p:spPr>
      </p:pic>
      <p:sp>
        <p:nvSpPr>
          <p:cNvPr id="95" name="ZoneTexte 94"/>
          <p:cNvSpPr txBox="1"/>
          <p:nvPr/>
        </p:nvSpPr>
        <p:spPr>
          <a:xfrm>
            <a:off x="7995940" y="2551060"/>
            <a:ext cx="253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5</a:t>
            </a:r>
          </a:p>
        </p:txBody>
      </p:sp>
      <p:sp>
        <p:nvSpPr>
          <p:cNvPr id="98" name="Ellipse 97"/>
          <p:cNvSpPr/>
          <p:nvPr/>
        </p:nvSpPr>
        <p:spPr>
          <a:xfrm>
            <a:off x="3437844" y="3169805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ZoneTexte 98"/>
          <p:cNvSpPr txBox="1"/>
          <p:nvPr/>
        </p:nvSpPr>
        <p:spPr>
          <a:xfrm>
            <a:off x="3382194" y="3339235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Robert Polson</a:t>
            </a:r>
          </a:p>
        </p:txBody>
      </p:sp>
      <p:pic>
        <p:nvPicPr>
          <p:cNvPr id="101" name="Image 10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581" y="3515537"/>
            <a:ext cx="490612" cy="490612"/>
          </a:xfrm>
          <a:prstGeom prst="rect">
            <a:avLst/>
          </a:prstGeom>
        </p:spPr>
      </p:pic>
      <p:sp>
        <p:nvSpPr>
          <p:cNvPr id="102" name="ZoneTexte 101"/>
          <p:cNvSpPr txBox="1"/>
          <p:nvPr/>
        </p:nvSpPr>
        <p:spPr>
          <a:xfrm>
            <a:off x="3677496" y="3608764"/>
            <a:ext cx="253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6</a:t>
            </a:r>
          </a:p>
        </p:txBody>
      </p:sp>
      <p:sp>
        <p:nvSpPr>
          <p:cNvPr id="103" name="Ellipse 102"/>
          <p:cNvSpPr/>
          <p:nvPr/>
        </p:nvSpPr>
        <p:spPr>
          <a:xfrm>
            <a:off x="4521442" y="3169805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ZoneTexte 103"/>
          <p:cNvSpPr txBox="1"/>
          <p:nvPr/>
        </p:nvSpPr>
        <p:spPr>
          <a:xfrm>
            <a:off x="4471664" y="3339235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Morgan Bert</a:t>
            </a:r>
          </a:p>
        </p:txBody>
      </p:sp>
      <p:sp>
        <p:nvSpPr>
          <p:cNvPr id="106" name="Ellipse 105"/>
          <p:cNvSpPr/>
          <p:nvPr/>
        </p:nvSpPr>
        <p:spPr>
          <a:xfrm>
            <a:off x="5610275" y="3169805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ZoneTexte 106"/>
          <p:cNvSpPr txBox="1"/>
          <p:nvPr/>
        </p:nvSpPr>
        <p:spPr>
          <a:xfrm>
            <a:off x="5554625" y="3339235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Robert Polson</a:t>
            </a:r>
          </a:p>
        </p:txBody>
      </p:sp>
      <p:pic>
        <p:nvPicPr>
          <p:cNvPr id="109" name="Image 10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698" y="3527474"/>
            <a:ext cx="490612" cy="490612"/>
          </a:xfrm>
          <a:prstGeom prst="rect">
            <a:avLst/>
          </a:prstGeom>
        </p:spPr>
      </p:pic>
      <p:sp>
        <p:nvSpPr>
          <p:cNvPr id="110" name="ZoneTexte 109"/>
          <p:cNvSpPr txBox="1"/>
          <p:nvPr/>
        </p:nvSpPr>
        <p:spPr>
          <a:xfrm>
            <a:off x="4756613" y="3620701"/>
            <a:ext cx="253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7</a:t>
            </a:r>
          </a:p>
        </p:txBody>
      </p:sp>
      <p:pic>
        <p:nvPicPr>
          <p:cNvPr id="111" name="Image 1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012" y="3515537"/>
            <a:ext cx="490612" cy="490612"/>
          </a:xfrm>
          <a:prstGeom prst="rect">
            <a:avLst/>
          </a:prstGeom>
        </p:spPr>
      </p:pic>
      <p:sp>
        <p:nvSpPr>
          <p:cNvPr id="112" name="ZoneTexte 111"/>
          <p:cNvSpPr txBox="1"/>
          <p:nvPr/>
        </p:nvSpPr>
        <p:spPr>
          <a:xfrm>
            <a:off x="5849927" y="3608764"/>
            <a:ext cx="253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8</a:t>
            </a:r>
          </a:p>
        </p:txBody>
      </p:sp>
      <p:sp>
        <p:nvSpPr>
          <p:cNvPr id="115" name="Ellipse 114"/>
          <p:cNvSpPr/>
          <p:nvPr/>
        </p:nvSpPr>
        <p:spPr>
          <a:xfrm>
            <a:off x="7760769" y="3169805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ZoneTexte 115"/>
          <p:cNvSpPr txBox="1"/>
          <p:nvPr/>
        </p:nvSpPr>
        <p:spPr>
          <a:xfrm>
            <a:off x="7710991" y="3339235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Morgan Bert</a:t>
            </a:r>
          </a:p>
        </p:txBody>
      </p:sp>
      <p:pic>
        <p:nvPicPr>
          <p:cNvPr id="120" name="Image 1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025" y="3527474"/>
            <a:ext cx="490612" cy="490612"/>
          </a:xfrm>
          <a:prstGeom prst="rect">
            <a:avLst/>
          </a:prstGeom>
        </p:spPr>
      </p:pic>
      <p:sp>
        <p:nvSpPr>
          <p:cNvPr id="121" name="ZoneTexte 120"/>
          <p:cNvSpPr txBox="1"/>
          <p:nvPr/>
        </p:nvSpPr>
        <p:spPr>
          <a:xfrm>
            <a:off x="7961312" y="3633365"/>
            <a:ext cx="35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10</a:t>
            </a:r>
          </a:p>
        </p:txBody>
      </p:sp>
      <p:sp>
        <p:nvSpPr>
          <p:cNvPr id="122" name="Ellipse 121"/>
          <p:cNvSpPr/>
          <p:nvPr/>
        </p:nvSpPr>
        <p:spPr>
          <a:xfrm>
            <a:off x="3437844" y="4239446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ZoneTexte 122"/>
          <p:cNvSpPr txBox="1"/>
          <p:nvPr/>
        </p:nvSpPr>
        <p:spPr>
          <a:xfrm>
            <a:off x="3382194" y="4408876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Robert Polson</a:t>
            </a:r>
          </a:p>
        </p:txBody>
      </p:sp>
      <p:pic>
        <p:nvPicPr>
          <p:cNvPr id="125" name="Image 1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581" y="4585178"/>
            <a:ext cx="490612" cy="490612"/>
          </a:xfrm>
          <a:prstGeom prst="rect">
            <a:avLst/>
          </a:prstGeom>
        </p:spPr>
      </p:pic>
      <p:sp>
        <p:nvSpPr>
          <p:cNvPr id="126" name="ZoneTexte 125"/>
          <p:cNvSpPr txBox="1"/>
          <p:nvPr/>
        </p:nvSpPr>
        <p:spPr>
          <a:xfrm>
            <a:off x="3652417" y="4690342"/>
            <a:ext cx="371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11</a:t>
            </a:r>
          </a:p>
        </p:txBody>
      </p:sp>
      <p:sp>
        <p:nvSpPr>
          <p:cNvPr id="127" name="Ellipse 126"/>
          <p:cNvSpPr/>
          <p:nvPr/>
        </p:nvSpPr>
        <p:spPr>
          <a:xfrm>
            <a:off x="4521442" y="4239446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ZoneTexte 127"/>
          <p:cNvSpPr txBox="1"/>
          <p:nvPr/>
        </p:nvSpPr>
        <p:spPr>
          <a:xfrm>
            <a:off x="4471664" y="4408876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Morgan Bert</a:t>
            </a:r>
          </a:p>
        </p:txBody>
      </p:sp>
      <p:sp>
        <p:nvSpPr>
          <p:cNvPr id="130" name="Ellipse 129"/>
          <p:cNvSpPr/>
          <p:nvPr/>
        </p:nvSpPr>
        <p:spPr>
          <a:xfrm>
            <a:off x="5610275" y="4239446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ZoneTexte 130"/>
          <p:cNvSpPr txBox="1"/>
          <p:nvPr/>
        </p:nvSpPr>
        <p:spPr>
          <a:xfrm>
            <a:off x="5554625" y="4408876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Robert Polson</a:t>
            </a:r>
          </a:p>
        </p:txBody>
      </p:sp>
      <p:pic>
        <p:nvPicPr>
          <p:cNvPr id="133" name="Image 1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698" y="4597115"/>
            <a:ext cx="490612" cy="490612"/>
          </a:xfrm>
          <a:prstGeom prst="rect">
            <a:avLst/>
          </a:prstGeom>
        </p:spPr>
      </p:pic>
      <p:sp>
        <p:nvSpPr>
          <p:cNvPr id="134" name="ZoneTexte 133"/>
          <p:cNvSpPr txBox="1"/>
          <p:nvPr/>
        </p:nvSpPr>
        <p:spPr>
          <a:xfrm>
            <a:off x="4730618" y="4714124"/>
            <a:ext cx="381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12</a:t>
            </a:r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012" y="4585178"/>
            <a:ext cx="490612" cy="490612"/>
          </a:xfrm>
          <a:prstGeom prst="rect">
            <a:avLst/>
          </a:prstGeom>
        </p:spPr>
      </p:pic>
      <p:sp>
        <p:nvSpPr>
          <p:cNvPr id="136" name="ZoneTexte 135"/>
          <p:cNvSpPr txBox="1"/>
          <p:nvPr/>
        </p:nvSpPr>
        <p:spPr>
          <a:xfrm>
            <a:off x="5825579" y="4703837"/>
            <a:ext cx="3592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13</a:t>
            </a:r>
          </a:p>
        </p:txBody>
      </p:sp>
      <p:sp>
        <p:nvSpPr>
          <p:cNvPr id="139" name="Ellipse 138"/>
          <p:cNvSpPr/>
          <p:nvPr/>
        </p:nvSpPr>
        <p:spPr>
          <a:xfrm>
            <a:off x="7760769" y="4239446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ZoneTexte 139"/>
          <p:cNvSpPr txBox="1"/>
          <p:nvPr/>
        </p:nvSpPr>
        <p:spPr>
          <a:xfrm>
            <a:off x="7710991" y="4408876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Morgan Bert</a:t>
            </a:r>
          </a:p>
        </p:txBody>
      </p:sp>
      <p:pic>
        <p:nvPicPr>
          <p:cNvPr id="144" name="Image 1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025" y="4597115"/>
            <a:ext cx="490612" cy="490612"/>
          </a:xfrm>
          <a:prstGeom prst="rect">
            <a:avLst/>
          </a:prstGeom>
        </p:spPr>
      </p:pic>
      <p:sp>
        <p:nvSpPr>
          <p:cNvPr id="145" name="ZoneTexte 144"/>
          <p:cNvSpPr txBox="1"/>
          <p:nvPr/>
        </p:nvSpPr>
        <p:spPr>
          <a:xfrm>
            <a:off x="7974012" y="4703006"/>
            <a:ext cx="494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15</a:t>
            </a:r>
          </a:p>
        </p:txBody>
      </p:sp>
      <p:sp>
        <p:nvSpPr>
          <p:cNvPr id="161" name="Ellipse 160"/>
          <p:cNvSpPr/>
          <p:nvPr/>
        </p:nvSpPr>
        <p:spPr>
          <a:xfrm>
            <a:off x="6681059" y="2100164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ZoneTexte 161"/>
          <p:cNvSpPr txBox="1"/>
          <p:nvPr/>
        </p:nvSpPr>
        <p:spPr>
          <a:xfrm>
            <a:off x="6631281" y="2269594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Morgan Bert</a:t>
            </a:r>
          </a:p>
        </p:txBody>
      </p:sp>
      <p:pic>
        <p:nvPicPr>
          <p:cNvPr id="164" name="Image 16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315" y="2457833"/>
            <a:ext cx="490612" cy="490612"/>
          </a:xfrm>
          <a:prstGeom prst="rect">
            <a:avLst/>
          </a:prstGeom>
        </p:spPr>
      </p:pic>
      <p:sp>
        <p:nvSpPr>
          <p:cNvPr id="165" name="ZoneTexte 164"/>
          <p:cNvSpPr txBox="1"/>
          <p:nvPr/>
        </p:nvSpPr>
        <p:spPr>
          <a:xfrm>
            <a:off x="6916230" y="2551060"/>
            <a:ext cx="253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4</a:t>
            </a:r>
          </a:p>
        </p:txBody>
      </p:sp>
      <p:sp>
        <p:nvSpPr>
          <p:cNvPr id="166" name="Ellipse 165"/>
          <p:cNvSpPr/>
          <p:nvPr/>
        </p:nvSpPr>
        <p:spPr>
          <a:xfrm>
            <a:off x="6681059" y="3169805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ZoneTexte 166"/>
          <p:cNvSpPr txBox="1"/>
          <p:nvPr/>
        </p:nvSpPr>
        <p:spPr>
          <a:xfrm>
            <a:off x="6631281" y="3339235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Morgan Bert</a:t>
            </a:r>
          </a:p>
        </p:txBody>
      </p:sp>
      <p:pic>
        <p:nvPicPr>
          <p:cNvPr id="169" name="Image 16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315" y="3527474"/>
            <a:ext cx="490612" cy="490612"/>
          </a:xfrm>
          <a:prstGeom prst="rect">
            <a:avLst/>
          </a:prstGeom>
        </p:spPr>
      </p:pic>
      <p:sp>
        <p:nvSpPr>
          <p:cNvPr id="170" name="ZoneTexte 169"/>
          <p:cNvSpPr txBox="1"/>
          <p:nvPr/>
        </p:nvSpPr>
        <p:spPr>
          <a:xfrm>
            <a:off x="6918727" y="3633365"/>
            <a:ext cx="35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5</a:t>
            </a:r>
          </a:p>
        </p:txBody>
      </p:sp>
      <p:sp>
        <p:nvSpPr>
          <p:cNvPr id="171" name="Ellipse 170"/>
          <p:cNvSpPr/>
          <p:nvPr/>
        </p:nvSpPr>
        <p:spPr>
          <a:xfrm>
            <a:off x="6681059" y="4239446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ZoneTexte 171"/>
          <p:cNvSpPr txBox="1"/>
          <p:nvPr/>
        </p:nvSpPr>
        <p:spPr>
          <a:xfrm>
            <a:off x="6631281" y="4408876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Morgan Bert</a:t>
            </a:r>
          </a:p>
        </p:txBody>
      </p:sp>
      <p:pic>
        <p:nvPicPr>
          <p:cNvPr id="174" name="Image 17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315" y="4597115"/>
            <a:ext cx="490612" cy="490612"/>
          </a:xfrm>
          <a:prstGeom prst="rect">
            <a:avLst/>
          </a:prstGeom>
        </p:spPr>
      </p:pic>
      <p:sp>
        <p:nvSpPr>
          <p:cNvPr id="175" name="ZoneTexte 174"/>
          <p:cNvSpPr txBox="1"/>
          <p:nvPr/>
        </p:nvSpPr>
        <p:spPr>
          <a:xfrm>
            <a:off x="6894302" y="4703006"/>
            <a:ext cx="494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14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xmlns="" id="{A24B8C58-4B19-4E54-93F5-D35A40CF0982}"/>
              </a:ext>
            </a:extLst>
          </p:cNvPr>
          <p:cNvSpPr txBox="1"/>
          <p:nvPr/>
        </p:nvSpPr>
        <p:spPr>
          <a:xfrm>
            <a:off x="3444962" y="1566871"/>
            <a:ext cx="2181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Joueurs</a:t>
            </a:r>
          </a:p>
        </p:txBody>
      </p:sp>
      <p:sp>
        <p:nvSpPr>
          <p:cNvPr id="7" name="Ellipse 6"/>
          <p:cNvSpPr/>
          <p:nvPr/>
        </p:nvSpPr>
        <p:spPr>
          <a:xfrm>
            <a:off x="8511836" y="4728006"/>
            <a:ext cx="435834" cy="459518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D59295BC-E795-4703-B64E-F014C82C8F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961" y="4782664"/>
            <a:ext cx="342855" cy="342855"/>
          </a:xfrm>
          <a:prstGeom prst="rect">
            <a:avLst/>
          </a:prstGeom>
        </p:spPr>
      </p:pic>
      <p:sp>
        <p:nvSpPr>
          <p:cNvPr id="69" name="Ellipse 68"/>
          <p:cNvSpPr/>
          <p:nvPr/>
        </p:nvSpPr>
        <p:spPr>
          <a:xfrm>
            <a:off x="4521442" y="2100164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ZoneTexte 71"/>
          <p:cNvSpPr txBox="1"/>
          <p:nvPr/>
        </p:nvSpPr>
        <p:spPr>
          <a:xfrm>
            <a:off x="4471664" y="2269594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Morgan Bert</a:t>
            </a:r>
          </a:p>
        </p:txBody>
      </p:sp>
      <p:pic>
        <p:nvPicPr>
          <p:cNvPr id="80" name="Image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698" y="2457833"/>
            <a:ext cx="490612" cy="490612"/>
          </a:xfrm>
          <a:prstGeom prst="rect">
            <a:avLst/>
          </a:prstGeom>
        </p:spPr>
      </p:pic>
      <p:sp>
        <p:nvSpPr>
          <p:cNvPr id="81" name="ZoneTexte 80"/>
          <p:cNvSpPr txBox="1"/>
          <p:nvPr/>
        </p:nvSpPr>
        <p:spPr>
          <a:xfrm>
            <a:off x="4756613" y="2551060"/>
            <a:ext cx="253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2</a:t>
            </a:r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xmlns="" id="{A29DF5C6-9F74-4339-94DE-E22092989D42}"/>
              </a:ext>
            </a:extLst>
          </p:cNvPr>
          <p:cNvSpPr/>
          <p:nvPr/>
        </p:nvSpPr>
        <p:spPr>
          <a:xfrm>
            <a:off x="3435203" y="2100164"/>
            <a:ext cx="980586" cy="97164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4" name="Picture 2" descr="Résultat de recherche d'images pour &quot;Jean françois ladonne&quot;">
            <a:extLst>
              <a:ext uri="{FF2B5EF4-FFF2-40B4-BE49-F238E27FC236}">
                <a16:creationId xmlns:a16="http://schemas.microsoft.com/office/drawing/2014/main" xmlns="" id="{4894A338-92F3-4CD0-9B59-D1C745B8DD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3" b="19807"/>
          <a:stretch/>
        </p:blipFill>
        <p:spPr bwMode="auto">
          <a:xfrm>
            <a:off x="3470639" y="2129084"/>
            <a:ext cx="921553" cy="92155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Ellipse 75">
            <a:extLst>
              <a:ext uri="{FF2B5EF4-FFF2-40B4-BE49-F238E27FC236}">
                <a16:creationId xmlns:a16="http://schemas.microsoft.com/office/drawing/2014/main" xmlns="" id="{D5631F06-AF76-406F-AAAA-3D2A869A4DE7}"/>
              </a:ext>
            </a:extLst>
          </p:cNvPr>
          <p:cNvSpPr/>
          <p:nvPr/>
        </p:nvSpPr>
        <p:spPr>
          <a:xfrm>
            <a:off x="3446223" y="2104000"/>
            <a:ext cx="958020" cy="928783"/>
          </a:xfrm>
          <a:prstGeom prst="ellipse">
            <a:avLst/>
          </a:prstGeom>
          <a:noFill/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xmlns="" id="{3E04FC0E-DAE8-494E-B995-E22496053200}"/>
              </a:ext>
            </a:extLst>
          </p:cNvPr>
          <p:cNvSpPr/>
          <p:nvPr/>
        </p:nvSpPr>
        <p:spPr>
          <a:xfrm>
            <a:off x="8500872" y="4195278"/>
            <a:ext cx="435834" cy="459518"/>
          </a:xfrm>
          <a:prstGeom prst="ellipse">
            <a:avLst/>
          </a:prstGeom>
          <a:solidFill>
            <a:srgbClr val="5B9BD5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CA78A10A-8ED7-4B82-A99B-5799A997DA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964" y="4283735"/>
            <a:ext cx="291650" cy="29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417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806" y="1150975"/>
            <a:ext cx="7100206" cy="4533988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B7AB6B61-7493-4B2C-BFE3-6AE6BE0E0501}"/>
              </a:ext>
            </a:extLst>
          </p:cNvPr>
          <p:cNvSpPr/>
          <p:nvPr/>
        </p:nvSpPr>
        <p:spPr>
          <a:xfrm>
            <a:off x="3111352" y="1559530"/>
            <a:ext cx="5911703" cy="3710763"/>
          </a:xfrm>
          <a:prstGeom prst="rect">
            <a:avLst/>
          </a:prstGeom>
          <a:gradFill flip="none" rotWithShape="1">
            <a:gsLst>
              <a:gs pos="0">
                <a:srgbClr val="1F4E79"/>
              </a:gs>
              <a:gs pos="97000">
                <a:schemeClr val="tx1">
                  <a:lumMod val="85000"/>
                  <a:lumOff val="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solidFill>
            <a:srgbClr val="677587"/>
          </a:solidFill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chemeClr val="bg1">
                    <a:lumMod val="95000"/>
                  </a:schemeClr>
                </a:solidFill>
                <a:latin typeface="Roboto Lt" pitchFamily="2" charset="0"/>
                <a:ea typeface="Roboto Lt" pitchFamily="2" charset="0"/>
              </a:rPr>
              <a:t>Screen_Dashboard</a:t>
            </a:r>
            <a:endParaRPr lang="fr-FR" sz="1400" dirty="0">
              <a:solidFill>
                <a:schemeClr val="bg1">
                  <a:lumMod val="95000"/>
                </a:schemeClr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11352" y="1559530"/>
            <a:ext cx="5911703" cy="438577"/>
          </a:xfrm>
          <a:prstGeom prst="rect">
            <a:avLst/>
          </a:prstGeom>
          <a:solidFill>
            <a:srgbClr val="2336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771" y="1646134"/>
            <a:ext cx="271431" cy="271431"/>
          </a:xfrm>
          <a:prstGeom prst="rect">
            <a:avLst/>
          </a:prstGeom>
        </p:spPr>
      </p:pic>
      <p:sp>
        <p:nvSpPr>
          <p:cNvPr id="75" name="Ellipse 74"/>
          <p:cNvSpPr/>
          <p:nvPr/>
        </p:nvSpPr>
        <p:spPr>
          <a:xfrm>
            <a:off x="5610275" y="2100164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ZoneTexte 77"/>
          <p:cNvSpPr txBox="1"/>
          <p:nvPr/>
        </p:nvSpPr>
        <p:spPr>
          <a:xfrm>
            <a:off x="5554625" y="2269594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Robert Polson</a:t>
            </a:r>
          </a:p>
        </p:txBody>
      </p:sp>
      <p:pic>
        <p:nvPicPr>
          <p:cNvPr id="82" name="Image 8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012" y="2445896"/>
            <a:ext cx="490612" cy="490612"/>
          </a:xfrm>
          <a:prstGeom prst="rect">
            <a:avLst/>
          </a:prstGeom>
        </p:spPr>
      </p:pic>
      <p:sp>
        <p:nvSpPr>
          <p:cNvPr id="83" name="ZoneTexte 82"/>
          <p:cNvSpPr txBox="1"/>
          <p:nvPr/>
        </p:nvSpPr>
        <p:spPr>
          <a:xfrm>
            <a:off x="5849927" y="2539123"/>
            <a:ext cx="253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3</a:t>
            </a:r>
          </a:p>
        </p:txBody>
      </p:sp>
      <p:sp>
        <p:nvSpPr>
          <p:cNvPr id="86" name="Ellipse 85"/>
          <p:cNvSpPr/>
          <p:nvPr/>
        </p:nvSpPr>
        <p:spPr>
          <a:xfrm>
            <a:off x="7760769" y="2100164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ZoneTexte 86"/>
          <p:cNvSpPr txBox="1"/>
          <p:nvPr/>
        </p:nvSpPr>
        <p:spPr>
          <a:xfrm>
            <a:off x="7710991" y="2269594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Morgan Bert</a:t>
            </a:r>
          </a:p>
        </p:txBody>
      </p:sp>
      <p:pic>
        <p:nvPicPr>
          <p:cNvPr id="94" name="Image 9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025" y="2457833"/>
            <a:ext cx="490612" cy="490612"/>
          </a:xfrm>
          <a:prstGeom prst="rect">
            <a:avLst/>
          </a:prstGeom>
        </p:spPr>
      </p:pic>
      <p:sp>
        <p:nvSpPr>
          <p:cNvPr id="95" name="ZoneTexte 94"/>
          <p:cNvSpPr txBox="1"/>
          <p:nvPr/>
        </p:nvSpPr>
        <p:spPr>
          <a:xfrm>
            <a:off x="7995940" y="2551060"/>
            <a:ext cx="253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5</a:t>
            </a:r>
          </a:p>
        </p:txBody>
      </p:sp>
      <p:sp>
        <p:nvSpPr>
          <p:cNvPr id="98" name="Ellipse 97"/>
          <p:cNvSpPr/>
          <p:nvPr/>
        </p:nvSpPr>
        <p:spPr>
          <a:xfrm>
            <a:off x="3437844" y="3169805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ZoneTexte 98"/>
          <p:cNvSpPr txBox="1"/>
          <p:nvPr/>
        </p:nvSpPr>
        <p:spPr>
          <a:xfrm>
            <a:off x="3382194" y="3339235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Robert Polson</a:t>
            </a:r>
          </a:p>
        </p:txBody>
      </p:sp>
      <p:pic>
        <p:nvPicPr>
          <p:cNvPr id="101" name="Image 10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581" y="3515537"/>
            <a:ext cx="490612" cy="490612"/>
          </a:xfrm>
          <a:prstGeom prst="rect">
            <a:avLst/>
          </a:prstGeom>
        </p:spPr>
      </p:pic>
      <p:sp>
        <p:nvSpPr>
          <p:cNvPr id="102" name="ZoneTexte 101"/>
          <p:cNvSpPr txBox="1"/>
          <p:nvPr/>
        </p:nvSpPr>
        <p:spPr>
          <a:xfrm>
            <a:off x="3677496" y="3608764"/>
            <a:ext cx="253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6</a:t>
            </a:r>
          </a:p>
        </p:txBody>
      </p:sp>
      <p:sp>
        <p:nvSpPr>
          <p:cNvPr id="103" name="Ellipse 102"/>
          <p:cNvSpPr/>
          <p:nvPr/>
        </p:nvSpPr>
        <p:spPr>
          <a:xfrm>
            <a:off x="4521442" y="3169805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ZoneTexte 103"/>
          <p:cNvSpPr txBox="1"/>
          <p:nvPr/>
        </p:nvSpPr>
        <p:spPr>
          <a:xfrm>
            <a:off x="4471664" y="3339235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Morgan Bert</a:t>
            </a:r>
          </a:p>
        </p:txBody>
      </p:sp>
      <p:sp>
        <p:nvSpPr>
          <p:cNvPr id="106" name="Ellipse 105"/>
          <p:cNvSpPr/>
          <p:nvPr/>
        </p:nvSpPr>
        <p:spPr>
          <a:xfrm>
            <a:off x="5610275" y="3169805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ZoneTexte 106"/>
          <p:cNvSpPr txBox="1"/>
          <p:nvPr/>
        </p:nvSpPr>
        <p:spPr>
          <a:xfrm>
            <a:off x="5554625" y="3339235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Robert Polson</a:t>
            </a:r>
          </a:p>
        </p:txBody>
      </p:sp>
      <p:pic>
        <p:nvPicPr>
          <p:cNvPr id="109" name="Image 10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698" y="3527474"/>
            <a:ext cx="490612" cy="490612"/>
          </a:xfrm>
          <a:prstGeom prst="rect">
            <a:avLst/>
          </a:prstGeom>
        </p:spPr>
      </p:pic>
      <p:sp>
        <p:nvSpPr>
          <p:cNvPr id="110" name="ZoneTexte 109"/>
          <p:cNvSpPr txBox="1"/>
          <p:nvPr/>
        </p:nvSpPr>
        <p:spPr>
          <a:xfrm>
            <a:off x="4756613" y="3620701"/>
            <a:ext cx="253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7</a:t>
            </a:r>
          </a:p>
        </p:txBody>
      </p:sp>
      <p:pic>
        <p:nvPicPr>
          <p:cNvPr id="111" name="Image 1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012" y="3515537"/>
            <a:ext cx="490612" cy="490612"/>
          </a:xfrm>
          <a:prstGeom prst="rect">
            <a:avLst/>
          </a:prstGeom>
        </p:spPr>
      </p:pic>
      <p:sp>
        <p:nvSpPr>
          <p:cNvPr id="112" name="ZoneTexte 111"/>
          <p:cNvSpPr txBox="1"/>
          <p:nvPr/>
        </p:nvSpPr>
        <p:spPr>
          <a:xfrm>
            <a:off x="5849927" y="3608764"/>
            <a:ext cx="253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8</a:t>
            </a:r>
          </a:p>
        </p:txBody>
      </p:sp>
      <p:sp>
        <p:nvSpPr>
          <p:cNvPr id="122" name="Ellipse 121"/>
          <p:cNvSpPr/>
          <p:nvPr/>
        </p:nvSpPr>
        <p:spPr>
          <a:xfrm>
            <a:off x="3437844" y="4239446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ZoneTexte 122"/>
          <p:cNvSpPr txBox="1"/>
          <p:nvPr/>
        </p:nvSpPr>
        <p:spPr>
          <a:xfrm>
            <a:off x="3382194" y="4408876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Robert Polson</a:t>
            </a:r>
          </a:p>
        </p:txBody>
      </p:sp>
      <p:pic>
        <p:nvPicPr>
          <p:cNvPr id="125" name="Image 1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581" y="4585178"/>
            <a:ext cx="490612" cy="490612"/>
          </a:xfrm>
          <a:prstGeom prst="rect">
            <a:avLst/>
          </a:prstGeom>
        </p:spPr>
      </p:pic>
      <p:sp>
        <p:nvSpPr>
          <p:cNvPr id="126" name="ZoneTexte 125"/>
          <p:cNvSpPr txBox="1"/>
          <p:nvPr/>
        </p:nvSpPr>
        <p:spPr>
          <a:xfrm>
            <a:off x="3652417" y="4690342"/>
            <a:ext cx="371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11</a:t>
            </a:r>
          </a:p>
        </p:txBody>
      </p:sp>
      <p:sp>
        <p:nvSpPr>
          <p:cNvPr id="127" name="Ellipse 126"/>
          <p:cNvSpPr/>
          <p:nvPr/>
        </p:nvSpPr>
        <p:spPr>
          <a:xfrm>
            <a:off x="4521442" y="4239446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ZoneTexte 127"/>
          <p:cNvSpPr txBox="1"/>
          <p:nvPr/>
        </p:nvSpPr>
        <p:spPr>
          <a:xfrm>
            <a:off x="4471664" y="4408876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Morgan Bert</a:t>
            </a:r>
          </a:p>
        </p:txBody>
      </p:sp>
      <p:pic>
        <p:nvPicPr>
          <p:cNvPr id="133" name="Image 1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698" y="4597115"/>
            <a:ext cx="490612" cy="490612"/>
          </a:xfrm>
          <a:prstGeom prst="rect">
            <a:avLst/>
          </a:prstGeom>
        </p:spPr>
      </p:pic>
      <p:sp>
        <p:nvSpPr>
          <p:cNvPr id="134" name="ZoneTexte 133"/>
          <p:cNvSpPr txBox="1"/>
          <p:nvPr/>
        </p:nvSpPr>
        <p:spPr>
          <a:xfrm>
            <a:off x="4730618" y="4714124"/>
            <a:ext cx="381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12</a:t>
            </a:r>
          </a:p>
        </p:txBody>
      </p:sp>
      <p:sp>
        <p:nvSpPr>
          <p:cNvPr id="139" name="Ellipse 138"/>
          <p:cNvSpPr/>
          <p:nvPr/>
        </p:nvSpPr>
        <p:spPr>
          <a:xfrm>
            <a:off x="7760769" y="4239446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ZoneTexte 139"/>
          <p:cNvSpPr txBox="1"/>
          <p:nvPr/>
        </p:nvSpPr>
        <p:spPr>
          <a:xfrm>
            <a:off x="7710991" y="4408876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Morgan Bert</a:t>
            </a:r>
          </a:p>
        </p:txBody>
      </p:sp>
      <p:pic>
        <p:nvPicPr>
          <p:cNvPr id="144" name="Image 1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025" y="4597115"/>
            <a:ext cx="490612" cy="490612"/>
          </a:xfrm>
          <a:prstGeom prst="rect">
            <a:avLst/>
          </a:prstGeom>
        </p:spPr>
      </p:pic>
      <p:sp>
        <p:nvSpPr>
          <p:cNvPr id="145" name="ZoneTexte 144"/>
          <p:cNvSpPr txBox="1"/>
          <p:nvPr/>
        </p:nvSpPr>
        <p:spPr>
          <a:xfrm>
            <a:off x="7974012" y="4703006"/>
            <a:ext cx="494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15</a:t>
            </a:r>
          </a:p>
        </p:txBody>
      </p:sp>
      <p:sp>
        <p:nvSpPr>
          <p:cNvPr id="161" name="Ellipse 160"/>
          <p:cNvSpPr/>
          <p:nvPr/>
        </p:nvSpPr>
        <p:spPr>
          <a:xfrm>
            <a:off x="6681059" y="2100164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ZoneTexte 161"/>
          <p:cNvSpPr txBox="1"/>
          <p:nvPr/>
        </p:nvSpPr>
        <p:spPr>
          <a:xfrm>
            <a:off x="6631281" y="2269594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Morgan Bert</a:t>
            </a:r>
          </a:p>
        </p:txBody>
      </p:sp>
      <p:pic>
        <p:nvPicPr>
          <p:cNvPr id="164" name="Image 16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315" y="2457833"/>
            <a:ext cx="490612" cy="490612"/>
          </a:xfrm>
          <a:prstGeom prst="rect">
            <a:avLst/>
          </a:prstGeom>
        </p:spPr>
      </p:pic>
      <p:sp>
        <p:nvSpPr>
          <p:cNvPr id="165" name="ZoneTexte 164"/>
          <p:cNvSpPr txBox="1"/>
          <p:nvPr/>
        </p:nvSpPr>
        <p:spPr>
          <a:xfrm>
            <a:off x="6916230" y="2551060"/>
            <a:ext cx="253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4</a:t>
            </a:r>
          </a:p>
        </p:txBody>
      </p:sp>
      <p:sp>
        <p:nvSpPr>
          <p:cNvPr id="166" name="Ellipse 165"/>
          <p:cNvSpPr/>
          <p:nvPr/>
        </p:nvSpPr>
        <p:spPr>
          <a:xfrm>
            <a:off x="6681059" y="3169805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ZoneTexte 166"/>
          <p:cNvSpPr txBox="1"/>
          <p:nvPr/>
        </p:nvSpPr>
        <p:spPr>
          <a:xfrm>
            <a:off x="6631281" y="3339235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Morgan Bert</a:t>
            </a:r>
          </a:p>
        </p:txBody>
      </p:sp>
      <p:pic>
        <p:nvPicPr>
          <p:cNvPr id="169" name="Image 16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315" y="3527474"/>
            <a:ext cx="490612" cy="490612"/>
          </a:xfrm>
          <a:prstGeom prst="rect">
            <a:avLst/>
          </a:prstGeom>
        </p:spPr>
      </p:pic>
      <p:sp>
        <p:nvSpPr>
          <p:cNvPr id="170" name="ZoneTexte 169"/>
          <p:cNvSpPr txBox="1"/>
          <p:nvPr/>
        </p:nvSpPr>
        <p:spPr>
          <a:xfrm>
            <a:off x="6918727" y="3633365"/>
            <a:ext cx="35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5</a:t>
            </a:r>
          </a:p>
        </p:txBody>
      </p:sp>
      <p:sp>
        <p:nvSpPr>
          <p:cNvPr id="171" name="Ellipse 170"/>
          <p:cNvSpPr/>
          <p:nvPr/>
        </p:nvSpPr>
        <p:spPr>
          <a:xfrm>
            <a:off x="6681059" y="4239446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ZoneTexte 171"/>
          <p:cNvSpPr txBox="1"/>
          <p:nvPr/>
        </p:nvSpPr>
        <p:spPr>
          <a:xfrm>
            <a:off x="6631281" y="4408876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Morgan Bert</a:t>
            </a:r>
          </a:p>
        </p:txBody>
      </p:sp>
      <p:pic>
        <p:nvPicPr>
          <p:cNvPr id="174" name="Image 17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315" y="4597115"/>
            <a:ext cx="490612" cy="490612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xmlns="" id="{02740C1D-9AA4-477A-99C3-709BF7EF32A0}"/>
              </a:ext>
            </a:extLst>
          </p:cNvPr>
          <p:cNvSpPr/>
          <p:nvPr/>
        </p:nvSpPr>
        <p:spPr>
          <a:xfrm>
            <a:off x="3435203" y="2100164"/>
            <a:ext cx="980586" cy="97164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5" name="ZoneTexte 174"/>
          <p:cNvSpPr txBox="1"/>
          <p:nvPr/>
        </p:nvSpPr>
        <p:spPr>
          <a:xfrm>
            <a:off x="6894302" y="4703006"/>
            <a:ext cx="494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14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xmlns="" id="{A24B8C58-4B19-4E54-93F5-D35A40CF0982}"/>
              </a:ext>
            </a:extLst>
          </p:cNvPr>
          <p:cNvSpPr txBox="1"/>
          <p:nvPr/>
        </p:nvSpPr>
        <p:spPr>
          <a:xfrm>
            <a:off x="3444962" y="1566871"/>
            <a:ext cx="2181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Joueurs</a:t>
            </a:r>
          </a:p>
        </p:txBody>
      </p:sp>
      <p:pic>
        <p:nvPicPr>
          <p:cNvPr id="91" name="Picture 2" descr="Résultat de recherche d'images pour &quot;Jean françois ladonne&quot;">
            <a:extLst>
              <a:ext uri="{FF2B5EF4-FFF2-40B4-BE49-F238E27FC236}">
                <a16:creationId xmlns:a16="http://schemas.microsoft.com/office/drawing/2014/main" xmlns="" id="{F648ED21-B0DE-4828-9665-7DAB263CA5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3" b="19807"/>
          <a:stretch/>
        </p:blipFill>
        <p:spPr bwMode="auto">
          <a:xfrm>
            <a:off x="3470639" y="2129084"/>
            <a:ext cx="921553" cy="92155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6" name="Ellipse 175"/>
          <p:cNvSpPr/>
          <p:nvPr/>
        </p:nvSpPr>
        <p:spPr>
          <a:xfrm>
            <a:off x="3446223" y="2104000"/>
            <a:ext cx="958020" cy="928783"/>
          </a:xfrm>
          <a:prstGeom prst="ellipse">
            <a:avLst/>
          </a:prstGeom>
          <a:noFill/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Ellipse 6"/>
          <p:cNvSpPr/>
          <p:nvPr/>
        </p:nvSpPr>
        <p:spPr>
          <a:xfrm>
            <a:off x="8511836" y="4728006"/>
            <a:ext cx="435834" cy="459518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D59295BC-E795-4703-B64E-F014C82C8F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961" y="4782664"/>
            <a:ext cx="342855" cy="342855"/>
          </a:xfrm>
          <a:prstGeom prst="rect">
            <a:avLst/>
          </a:prstGeom>
        </p:spPr>
      </p:pic>
      <p:sp>
        <p:nvSpPr>
          <p:cNvPr id="70" name="Ellipse 69">
            <a:extLst>
              <a:ext uri="{FF2B5EF4-FFF2-40B4-BE49-F238E27FC236}">
                <a16:creationId xmlns:a16="http://schemas.microsoft.com/office/drawing/2014/main" xmlns="" id="{7F345AA8-0CFC-4AD8-8E45-ED59415FB375}"/>
              </a:ext>
            </a:extLst>
          </p:cNvPr>
          <p:cNvSpPr/>
          <p:nvPr/>
        </p:nvSpPr>
        <p:spPr>
          <a:xfrm>
            <a:off x="4495800" y="2069205"/>
            <a:ext cx="1020563" cy="98901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Ellipse 68"/>
          <p:cNvSpPr/>
          <p:nvPr/>
        </p:nvSpPr>
        <p:spPr>
          <a:xfrm>
            <a:off x="4521442" y="2100164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ZoneTexte 71"/>
          <p:cNvSpPr txBox="1"/>
          <p:nvPr/>
        </p:nvSpPr>
        <p:spPr>
          <a:xfrm>
            <a:off x="4471664" y="2269594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Morgan Bert</a:t>
            </a:r>
          </a:p>
        </p:txBody>
      </p:sp>
      <p:pic>
        <p:nvPicPr>
          <p:cNvPr id="80" name="Image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698" y="2457833"/>
            <a:ext cx="490612" cy="490612"/>
          </a:xfrm>
          <a:prstGeom prst="rect">
            <a:avLst/>
          </a:prstGeom>
        </p:spPr>
      </p:pic>
      <p:sp>
        <p:nvSpPr>
          <p:cNvPr id="81" name="ZoneTexte 80"/>
          <p:cNvSpPr txBox="1"/>
          <p:nvPr/>
        </p:nvSpPr>
        <p:spPr>
          <a:xfrm>
            <a:off x="4756613" y="2551060"/>
            <a:ext cx="253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2</a:t>
            </a:r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xmlns="" id="{8C8BE675-DFEB-4666-8F3D-9D7BAC825B3D}"/>
              </a:ext>
            </a:extLst>
          </p:cNvPr>
          <p:cNvSpPr/>
          <p:nvPr/>
        </p:nvSpPr>
        <p:spPr>
          <a:xfrm>
            <a:off x="5582899" y="4212985"/>
            <a:ext cx="1020563" cy="98901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xmlns="" id="{A15A106D-530A-4780-BF49-446844CEA16C}"/>
              </a:ext>
            </a:extLst>
          </p:cNvPr>
          <p:cNvSpPr/>
          <p:nvPr/>
        </p:nvSpPr>
        <p:spPr>
          <a:xfrm>
            <a:off x="7729497" y="3147185"/>
            <a:ext cx="1020563" cy="98901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7760769" y="3169805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ZoneTexte 115"/>
          <p:cNvSpPr txBox="1"/>
          <p:nvPr/>
        </p:nvSpPr>
        <p:spPr>
          <a:xfrm>
            <a:off x="7710991" y="3339235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Morgan Bert</a:t>
            </a:r>
          </a:p>
        </p:txBody>
      </p:sp>
      <p:pic>
        <p:nvPicPr>
          <p:cNvPr id="120" name="Image 1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025" y="3527474"/>
            <a:ext cx="490612" cy="490612"/>
          </a:xfrm>
          <a:prstGeom prst="rect">
            <a:avLst/>
          </a:prstGeom>
        </p:spPr>
      </p:pic>
      <p:sp>
        <p:nvSpPr>
          <p:cNvPr id="121" name="ZoneTexte 120"/>
          <p:cNvSpPr txBox="1"/>
          <p:nvPr/>
        </p:nvSpPr>
        <p:spPr>
          <a:xfrm>
            <a:off x="7961312" y="3633365"/>
            <a:ext cx="35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10</a:t>
            </a:r>
          </a:p>
        </p:txBody>
      </p:sp>
      <p:sp>
        <p:nvSpPr>
          <p:cNvPr id="130" name="Ellipse 129"/>
          <p:cNvSpPr/>
          <p:nvPr/>
        </p:nvSpPr>
        <p:spPr>
          <a:xfrm>
            <a:off x="5610275" y="4239446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ZoneTexte 130"/>
          <p:cNvSpPr txBox="1"/>
          <p:nvPr/>
        </p:nvSpPr>
        <p:spPr>
          <a:xfrm>
            <a:off x="5554625" y="4408876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Robert Polson</a:t>
            </a:r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012" y="4585178"/>
            <a:ext cx="490612" cy="490612"/>
          </a:xfrm>
          <a:prstGeom prst="rect">
            <a:avLst/>
          </a:prstGeom>
        </p:spPr>
      </p:pic>
      <p:sp>
        <p:nvSpPr>
          <p:cNvPr id="136" name="ZoneTexte 135"/>
          <p:cNvSpPr txBox="1"/>
          <p:nvPr/>
        </p:nvSpPr>
        <p:spPr>
          <a:xfrm>
            <a:off x="5825579" y="4703837"/>
            <a:ext cx="3592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13</a:t>
            </a:r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xmlns="" id="{09057F7C-FBBC-4966-92FE-025CFF5CC4A9}"/>
              </a:ext>
            </a:extLst>
          </p:cNvPr>
          <p:cNvSpPr/>
          <p:nvPr/>
        </p:nvSpPr>
        <p:spPr>
          <a:xfrm>
            <a:off x="8500872" y="4195278"/>
            <a:ext cx="435834" cy="459518"/>
          </a:xfrm>
          <a:prstGeom prst="ellipse">
            <a:avLst/>
          </a:prstGeom>
          <a:solidFill>
            <a:srgbClr val="5B9BD5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7" name="Image 76">
            <a:extLst>
              <a:ext uri="{FF2B5EF4-FFF2-40B4-BE49-F238E27FC236}">
                <a16:creationId xmlns:a16="http://schemas.microsoft.com/office/drawing/2014/main" xmlns="" id="{C00BBADE-69FD-4F7B-BD4D-B09FBA6BC0F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964" y="4283735"/>
            <a:ext cx="291650" cy="29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10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806" y="1150975"/>
            <a:ext cx="7100206" cy="4533988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B7AB6B61-7493-4B2C-BFE3-6AE6BE0E0501}"/>
              </a:ext>
            </a:extLst>
          </p:cNvPr>
          <p:cNvSpPr/>
          <p:nvPr/>
        </p:nvSpPr>
        <p:spPr>
          <a:xfrm>
            <a:off x="3111352" y="1559530"/>
            <a:ext cx="5911703" cy="3710763"/>
          </a:xfrm>
          <a:prstGeom prst="rect">
            <a:avLst/>
          </a:prstGeom>
          <a:gradFill flip="none" rotWithShape="1">
            <a:gsLst>
              <a:gs pos="0">
                <a:srgbClr val="1F4E79"/>
              </a:gs>
              <a:gs pos="97000">
                <a:schemeClr val="tx1">
                  <a:lumMod val="85000"/>
                  <a:lumOff val="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solidFill>
            <a:srgbClr val="677587"/>
          </a:solidFill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chemeClr val="bg1">
                    <a:lumMod val="95000"/>
                  </a:schemeClr>
                </a:solidFill>
                <a:latin typeface="Roboto Lt" pitchFamily="2" charset="0"/>
                <a:ea typeface="Roboto Lt" pitchFamily="2" charset="0"/>
              </a:rPr>
              <a:t>Dialog_DeletePlayers</a:t>
            </a:r>
            <a:endParaRPr lang="fr-FR" sz="1400" dirty="0">
              <a:solidFill>
                <a:schemeClr val="bg1">
                  <a:lumMod val="95000"/>
                </a:schemeClr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11352" y="1559530"/>
            <a:ext cx="5911703" cy="438577"/>
          </a:xfrm>
          <a:prstGeom prst="rect">
            <a:avLst/>
          </a:prstGeom>
          <a:solidFill>
            <a:srgbClr val="2336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771" y="1646134"/>
            <a:ext cx="271431" cy="271431"/>
          </a:xfrm>
          <a:prstGeom prst="rect">
            <a:avLst/>
          </a:prstGeom>
        </p:spPr>
      </p:pic>
      <p:sp>
        <p:nvSpPr>
          <p:cNvPr id="75" name="Ellipse 74"/>
          <p:cNvSpPr/>
          <p:nvPr/>
        </p:nvSpPr>
        <p:spPr>
          <a:xfrm>
            <a:off x="5610275" y="2100164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ZoneTexte 77"/>
          <p:cNvSpPr txBox="1"/>
          <p:nvPr/>
        </p:nvSpPr>
        <p:spPr>
          <a:xfrm>
            <a:off x="5554625" y="2269594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Robert Polson</a:t>
            </a:r>
          </a:p>
        </p:txBody>
      </p:sp>
      <p:pic>
        <p:nvPicPr>
          <p:cNvPr id="82" name="Image 8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012" y="2445896"/>
            <a:ext cx="490612" cy="490612"/>
          </a:xfrm>
          <a:prstGeom prst="rect">
            <a:avLst/>
          </a:prstGeom>
        </p:spPr>
      </p:pic>
      <p:sp>
        <p:nvSpPr>
          <p:cNvPr id="83" name="ZoneTexte 82"/>
          <p:cNvSpPr txBox="1"/>
          <p:nvPr/>
        </p:nvSpPr>
        <p:spPr>
          <a:xfrm>
            <a:off x="5849927" y="2539123"/>
            <a:ext cx="253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3</a:t>
            </a:r>
          </a:p>
        </p:txBody>
      </p:sp>
      <p:sp>
        <p:nvSpPr>
          <p:cNvPr id="86" name="Ellipse 85"/>
          <p:cNvSpPr/>
          <p:nvPr/>
        </p:nvSpPr>
        <p:spPr>
          <a:xfrm>
            <a:off x="7760769" y="2100164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ZoneTexte 86"/>
          <p:cNvSpPr txBox="1"/>
          <p:nvPr/>
        </p:nvSpPr>
        <p:spPr>
          <a:xfrm>
            <a:off x="7710991" y="2269594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Morgan Bert</a:t>
            </a:r>
          </a:p>
        </p:txBody>
      </p:sp>
      <p:pic>
        <p:nvPicPr>
          <p:cNvPr id="94" name="Image 9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025" y="2457833"/>
            <a:ext cx="490612" cy="490612"/>
          </a:xfrm>
          <a:prstGeom prst="rect">
            <a:avLst/>
          </a:prstGeom>
        </p:spPr>
      </p:pic>
      <p:sp>
        <p:nvSpPr>
          <p:cNvPr id="95" name="ZoneTexte 94"/>
          <p:cNvSpPr txBox="1"/>
          <p:nvPr/>
        </p:nvSpPr>
        <p:spPr>
          <a:xfrm>
            <a:off x="7995940" y="2551060"/>
            <a:ext cx="253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5</a:t>
            </a:r>
          </a:p>
        </p:txBody>
      </p:sp>
      <p:sp>
        <p:nvSpPr>
          <p:cNvPr id="98" name="Ellipse 97"/>
          <p:cNvSpPr/>
          <p:nvPr/>
        </p:nvSpPr>
        <p:spPr>
          <a:xfrm>
            <a:off x="3437844" y="3169805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ZoneTexte 98"/>
          <p:cNvSpPr txBox="1"/>
          <p:nvPr/>
        </p:nvSpPr>
        <p:spPr>
          <a:xfrm>
            <a:off x="3382194" y="3339235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Robert Polson</a:t>
            </a:r>
          </a:p>
        </p:txBody>
      </p:sp>
      <p:pic>
        <p:nvPicPr>
          <p:cNvPr id="101" name="Image 10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581" y="3515537"/>
            <a:ext cx="490612" cy="490612"/>
          </a:xfrm>
          <a:prstGeom prst="rect">
            <a:avLst/>
          </a:prstGeom>
        </p:spPr>
      </p:pic>
      <p:sp>
        <p:nvSpPr>
          <p:cNvPr id="102" name="ZoneTexte 101"/>
          <p:cNvSpPr txBox="1"/>
          <p:nvPr/>
        </p:nvSpPr>
        <p:spPr>
          <a:xfrm>
            <a:off x="3677496" y="3608764"/>
            <a:ext cx="253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6</a:t>
            </a:r>
          </a:p>
        </p:txBody>
      </p:sp>
      <p:sp>
        <p:nvSpPr>
          <p:cNvPr id="103" name="Ellipse 102"/>
          <p:cNvSpPr/>
          <p:nvPr/>
        </p:nvSpPr>
        <p:spPr>
          <a:xfrm>
            <a:off x="4521442" y="3169805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ZoneTexte 103"/>
          <p:cNvSpPr txBox="1"/>
          <p:nvPr/>
        </p:nvSpPr>
        <p:spPr>
          <a:xfrm>
            <a:off x="4471664" y="3339235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Morgan Bert</a:t>
            </a:r>
          </a:p>
        </p:txBody>
      </p:sp>
      <p:sp>
        <p:nvSpPr>
          <p:cNvPr id="106" name="Ellipse 105"/>
          <p:cNvSpPr/>
          <p:nvPr/>
        </p:nvSpPr>
        <p:spPr>
          <a:xfrm>
            <a:off x="5610275" y="3169805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ZoneTexte 106"/>
          <p:cNvSpPr txBox="1"/>
          <p:nvPr/>
        </p:nvSpPr>
        <p:spPr>
          <a:xfrm>
            <a:off x="5554625" y="3339235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Robert Polson</a:t>
            </a:r>
          </a:p>
        </p:txBody>
      </p:sp>
      <p:pic>
        <p:nvPicPr>
          <p:cNvPr id="109" name="Image 10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698" y="3527474"/>
            <a:ext cx="490612" cy="490612"/>
          </a:xfrm>
          <a:prstGeom prst="rect">
            <a:avLst/>
          </a:prstGeom>
        </p:spPr>
      </p:pic>
      <p:sp>
        <p:nvSpPr>
          <p:cNvPr id="110" name="ZoneTexte 109"/>
          <p:cNvSpPr txBox="1"/>
          <p:nvPr/>
        </p:nvSpPr>
        <p:spPr>
          <a:xfrm>
            <a:off x="4756613" y="3620701"/>
            <a:ext cx="253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7</a:t>
            </a:r>
          </a:p>
        </p:txBody>
      </p:sp>
      <p:pic>
        <p:nvPicPr>
          <p:cNvPr id="111" name="Image 1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012" y="3515537"/>
            <a:ext cx="490612" cy="490612"/>
          </a:xfrm>
          <a:prstGeom prst="rect">
            <a:avLst/>
          </a:prstGeom>
        </p:spPr>
      </p:pic>
      <p:sp>
        <p:nvSpPr>
          <p:cNvPr id="112" name="ZoneTexte 111"/>
          <p:cNvSpPr txBox="1"/>
          <p:nvPr/>
        </p:nvSpPr>
        <p:spPr>
          <a:xfrm>
            <a:off x="5849927" y="3608764"/>
            <a:ext cx="253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8</a:t>
            </a:r>
          </a:p>
        </p:txBody>
      </p:sp>
      <p:sp>
        <p:nvSpPr>
          <p:cNvPr id="122" name="Ellipse 121"/>
          <p:cNvSpPr/>
          <p:nvPr/>
        </p:nvSpPr>
        <p:spPr>
          <a:xfrm>
            <a:off x="3437844" y="4239446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ZoneTexte 122"/>
          <p:cNvSpPr txBox="1"/>
          <p:nvPr/>
        </p:nvSpPr>
        <p:spPr>
          <a:xfrm>
            <a:off x="3382194" y="4408876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Robert Polson</a:t>
            </a:r>
          </a:p>
        </p:txBody>
      </p:sp>
      <p:pic>
        <p:nvPicPr>
          <p:cNvPr id="125" name="Image 1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581" y="4585178"/>
            <a:ext cx="490612" cy="490612"/>
          </a:xfrm>
          <a:prstGeom prst="rect">
            <a:avLst/>
          </a:prstGeom>
        </p:spPr>
      </p:pic>
      <p:sp>
        <p:nvSpPr>
          <p:cNvPr id="126" name="ZoneTexte 125"/>
          <p:cNvSpPr txBox="1"/>
          <p:nvPr/>
        </p:nvSpPr>
        <p:spPr>
          <a:xfrm>
            <a:off x="3652417" y="4690342"/>
            <a:ext cx="371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11</a:t>
            </a:r>
          </a:p>
        </p:txBody>
      </p:sp>
      <p:sp>
        <p:nvSpPr>
          <p:cNvPr id="127" name="Ellipse 126"/>
          <p:cNvSpPr/>
          <p:nvPr/>
        </p:nvSpPr>
        <p:spPr>
          <a:xfrm>
            <a:off x="4521442" y="4239446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ZoneTexte 127"/>
          <p:cNvSpPr txBox="1"/>
          <p:nvPr/>
        </p:nvSpPr>
        <p:spPr>
          <a:xfrm>
            <a:off x="4471664" y="4408876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Morgan Bert</a:t>
            </a:r>
          </a:p>
        </p:txBody>
      </p:sp>
      <p:pic>
        <p:nvPicPr>
          <p:cNvPr id="133" name="Image 1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698" y="4597115"/>
            <a:ext cx="490612" cy="490612"/>
          </a:xfrm>
          <a:prstGeom prst="rect">
            <a:avLst/>
          </a:prstGeom>
        </p:spPr>
      </p:pic>
      <p:sp>
        <p:nvSpPr>
          <p:cNvPr id="134" name="ZoneTexte 133"/>
          <p:cNvSpPr txBox="1"/>
          <p:nvPr/>
        </p:nvSpPr>
        <p:spPr>
          <a:xfrm>
            <a:off x="4730618" y="4714124"/>
            <a:ext cx="381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12</a:t>
            </a:r>
          </a:p>
        </p:txBody>
      </p:sp>
      <p:sp>
        <p:nvSpPr>
          <p:cNvPr id="139" name="Ellipse 138"/>
          <p:cNvSpPr/>
          <p:nvPr/>
        </p:nvSpPr>
        <p:spPr>
          <a:xfrm>
            <a:off x="7760769" y="4239446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ZoneTexte 139"/>
          <p:cNvSpPr txBox="1"/>
          <p:nvPr/>
        </p:nvSpPr>
        <p:spPr>
          <a:xfrm>
            <a:off x="7710991" y="4408876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Morgan Bert</a:t>
            </a:r>
          </a:p>
        </p:txBody>
      </p:sp>
      <p:pic>
        <p:nvPicPr>
          <p:cNvPr id="144" name="Image 1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025" y="4597115"/>
            <a:ext cx="490612" cy="490612"/>
          </a:xfrm>
          <a:prstGeom prst="rect">
            <a:avLst/>
          </a:prstGeom>
        </p:spPr>
      </p:pic>
      <p:sp>
        <p:nvSpPr>
          <p:cNvPr id="145" name="ZoneTexte 144"/>
          <p:cNvSpPr txBox="1"/>
          <p:nvPr/>
        </p:nvSpPr>
        <p:spPr>
          <a:xfrm>
            <a:off x="7974012" y="4703006"/>
            <a:ext cx="494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15</a:t>
            </a:r>
          </a:p>
        </p:txBody>
      </p:sp>
      <p:sp>
        <p:nvSpPr>
          <p:cNvPr id="161" name="Ellipse 160"/>
          <p:cNvSpPr/>
          <p:nvPr/>
        </p:nvSpPr>
        <p:spPr>
          <a:xfrm>
            <a:off x="6681059" y="2100164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ZoneTexte 161"/>
          <p:cNvSpPr txBox="1"/>
          <p:nvPr/>
        </p:nvSpPr>
        <p:spPr>
          <a:xfrm>
            <a:off x="6631281" y="2269594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Morgan Bert</a:t>
            </a:r>
          </a:p>
        </p:txBody>
      </p:sp>
      <p:pic>
        <p:nvPicPr>
          <p:cNvPr id="164" name="Image 16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315" y="2457833"/>
            <a:ext cx="490612" cy="490612"/>
          </a:xfrm>
          <a:prstGeom prst="rect">
            <a:avLst/>
          </a:prstGeom>
        </p:spPr>
      </p:pic>
      <p:sp>
        <p:nvSpPr>
          <p:cNvPr id="165" name="ZoneTexte 164"/>
          <p:cNvSpPr txBox="1"/>
          <p:nvPr/>
        </p:nvSpPr>
        <p:spPr>
          <a:xfrm>
            <a:off x="6916230" y="2551060"/>
            <a:ext cx="253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4</a:t>
            </a:r>
          </a:p>
        </p:txBody>
      </p:sp>
      <p:sp>
        <p:nvSpPr>
          <p:cNvPr id="166" name="Ellipse 165"/>
          <p:cNvSpPr/>
          <p:nvPr/>
        </p:nvSpPr>
        <p:spPr>
          <a:xfrm>
            <a:off x="6681059" y="3169805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ZoneTexte 166"/>
          <p:cNvSpPr txBox="1"/>
          <p:nvPr/>
        </p:nvSpPr>
        <p:spPr>
          <a:xfrm>
            <a:off x="6631281" y="3339235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Morgan Bert</a:t>
            </a:r>
          </a:p>
        </p:txBody>
      </p:sp>
      <p:pic>
        <p:nvPicPr>
          <p:cNvPr id="169" name="Image 16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315" y="3527474"/>
            <a:ext cx="490612" cy="490612"/>
          </a:xfrm>
          <a:prstGeom prst="rect">
            <a:avLst/>
          </a:prstGeom>
        </p:spPr>
      </p:pic>
      <p:sp>
        <p:nvSpPr>
          <p:cNvPr id="170" name="ZoneTexte 169"/>
          <p:cNvSpPr txBox="1"/>
          <p:nvPr/>
        </p:nvSpPr>
        <p:spPr>
          <a:xfrm>
            <a:off x="6918727" y="3633365"/>
            <a:ext cx="35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5</a:t>
            </a:r>
          </a:p>
        </p:txBody>
      </p:sp>
      <p:sp>
        <p:nvSpPr>
          <p:cNvPr id="171" name="Ellipse 170"/>
          <p:cNvSpPr/>
          <p:nvPr/>
        </p:nvSpPr>
        <p:spPr>
          <a:xfrm>
            <a:off x="6681059" y="4239446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ZoneTexte 171"/>
          <p:cNvSpPr txBox="1"/>
          <p:nvPr/>
        </p:nvSpPr>
        <p:spPr>
          <a:xfrm>
            <a:off x="6631281" y="4408876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Morgan Bert</a:t>
            </a:r>
          </a:p>
        </p:txBody>
      </p:sp>
      <p:pic>
        <p:nvPicPr>
          <p:cNvPr id="174" name="Image 17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315" y="4597115"/>
            <a:ext cx="490612" cy="490612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xmlns="" id="{02740C1D-9AA4-477A-99C3-709BF7EF32A0}"/>
              </a:ext>
            </a:extLst>
          </p:cNvPr>
          <p:cNvSpPr/>
          <p:nvPr/>
        </p:nvSpPr>
        <p:spPr>
          <a:xfrm>
            <a:off x="3435203" y="2100164"/>
            <a:ext cx="980586" cy="97164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5" name="ZoneTexte 174"/>
          <p:cNvSpPr txBox="1"/>
          <p:nvPr/>
        </p:nvSpPr>
        <p:spPr>
          <a:xfrm>
            <a:off x="6894302" y="4703006"/>
            <a:ext cx="494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14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xmlns="" id="{A24B8C58-4B19-4E54-93F5-D35A40CF0982}"/>
              </a:ext>
            </a:extLst>
          </p:cNvPr>
          <p:cNvSpPr txBox="1"/>
          <p:nvPr/>
        </p:nvSpPr>
        <p:spPr>
          <a:xfrm>
            <a:off x="3444962" y="1566871"/>
            <a:ext cx="2181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Joueurs</a:t>
            </a:r>
          </a:p>
        </p:txBody>
      </p:sp>
      <p:pic>
        <p:nvPicPr>
          <p:cNvPr id="91" name="Picture 2" descr="Résultat de recherche d'images pour &quot;Jean françois ladonne&quot;">
            <a:extLst>
              <a:ext uri="{FF2B5EF4-FFF2-40B4-BE49-F238E27FC236}">
                <a16:creationId xmlns:a16="http://schemas.microsoft.com/office/drawing/2014/main" xmlns="" id="{F648ED21-B0DE-4828-9665-7DAB263CA5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3" b="19807"/>
          <a:stretch/>
        </p:blipFill>
        <p:spPr bwMode="auto">
          <a:xfrm>
            <a:off x="3470639" y="2129084"/>
            <a:ext cx="921553" cy="92155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6" name="Ellipse 175"/>
          <p:cNvSpPr/>
          <p:nvPr/>
        </p:nvSpPr>
        <p:spPr>
          <a:xfrm>
            <a:off x="3446223" y="2104000"/>
            <a:ext cx="958020" cy="928783"/>
          </a:xfrm>
          <a:prstGeom prst="ellipse">
            <a:avLst/>
          </a:prstGeom>
          <a:noFill/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Ellipse 6"/>
          <p:cNvSpPr/>
          <p:nvPr/>
        </p:nvSpPr>
        <p:spPr>
          <a:xfrm>
            <a:off x="8511836" y="4728006"/>
            <a:ext cx="435834" cy="459518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D59295BC-E795-4703-B64E-F014C82C8F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961" y="4782664"/>
            <a:ext cx="342855" cy="342855"/>
          </a:xfrm>
          <a:prstGeom prst="rect">
            <a:avLst/>
          </a:prstGeom>
        </p:spPr>
      </p:pic>
      <p:sp>
        <p:nvSpPr>
          <p:cNvPr id="70" name="Ellipse 69">
            <a:extLst>
              <a:ext uri="{FF2B5EF4-FFF2-40B4-BE49-F238E27FC236}">
                <a16:creationId xmlns:a16="http://schemas.microsoft.com/office/drawing/2014/main" xmlns="" id="{7F345AA8-0CFC-4AD8-8E45-ED59415FB375}"/>
              </a:ext>
            </a:extLst>
          </p:cNvPr>
          <p:cNvSpPr/>
          <p:nvPr/>
        </p:nvSpPr>
        <p:spPr>
          <a:xfrm>
            <a:off x="4495800" y="2069205"/>
            <a:ext cx="1020563" cy="98901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Ellipse 68"/>
          <p:cNvSpPr/>
          <p:nvPr/>
        </p:nvSpPr>
        <p:spPr>
          <a:xfrm>
            <a:off x="4521442" y="2100164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ZoneTexte 71"/>
          <p:cNvSpPr txBox="1"/>
          <p:nvPr/>
        </p:nvSpPr>
        <p:spPr>
          <a:xfrm>
            <a:off x="4471664" y="2269594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Morgan Bert</a:t>
            </a:r>
          </a:p>
        </p:txBody>
      </p:sp>
      <p:pic>
        <p:nvPicPr>
          <p:cNvPr id="80" name="Image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698" y="2457833"/>
            <a:ext cx="490612" cy="490612"/>
          </a:xfrm>
          <a:prstGeom prst="rect">
            <a:avLst/>
          </a:prstGeom>
        </p:spPr>
      </p:pic>
      <p:sp>
        <p:nvSpPr>
          <p:cNvPr id="81" name="ZoneTexte 80"/>
          <p:cNvSpPr txBox="1"/>
          <p:nvPr/>
        </p:nvSpPr>
        <p:spPr>
          <a:xfrm>
            <a:off x="4756613" y="2551060"/>
            <a:ext cx="253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2</a:t>
            </a:r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xmlns="" id="{8C8BE675-DFEB-4666-8F3D-9D7BAC825B3D}"/>
              </a:ext>
            </a:extLst>
          </p:cNvPr>
          <p:cNvSpPr/>
          <p:nvPr/>
        </p:nvSpPr>
        <p:spPr>
          <a:xfrm>
            <a:off x="5582899" y="4212985"/>
            <a:ext cx="1020563" cy="98901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xmlns="" id="{A15A106D-530A-4780-BF49-446844CEA16C}"/>
              </a:ext>
            </a:extLst>
          </p:cNvPr>
          <p:cNvSpPr/>
          <p:nvPr/>
        </p:nvSpPr>
        <p:spPr>
          <a:xfrm>
            <a:off x="7729497" y="3147185"/>
            <a:ext cx="1020563" cy="98901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7760769" y="3169805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ZoneTexte 115"/>
          <p:cNvSpPr txBox="1"/>
          <p:nvPr/>
        </p:nvSpPr>
        <p:spPr>
          <a:xfrm>
            <a:off x="7710991" y="3339235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Morgan Bert</a:t>
            </a:r>
          </a:p>
        </p:txBody>
      </p:sp>
      <p:pic>
        <p:nvPicPr>
          <p:cNvPr id="120" name="Image 1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025" y="3527474"/>
            <a:ext cx="490612" cy="490612"/>
          </a:xfrm>
          <a:prstGeom prst="rect">
            <a:avLst/>
          </a:prstGeom>
        </p:spPr>
      </p:pic>
      <p:sp>
        <p:nvSpPr>
          <p:cNvPr id="121" name="ZoneTexte 120"/>
          <p:cNvSpPr txBox="1"/>
          <p:nvPr/>
        </p:nvSpPr>
        <p:spPr>
          <a:xfrm>
            <a:off x="7961312" y="3633365"/>
            <a:ext cx="35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10</a:t>
            </a:r>
          </a:p>
        </p:txBody>
      </p:sp>
      <p:sp>
        <p:nvSpPr>
          <p:cNvPr id="130" name="Ellipse 129"/>
          <p:cNvSpPr/>
          <p:nvPr/>
        </p:nvSpPr>
        <p:spPr>
          <a:xfrm>
            <a:off x="5610275" y="4239446"/>
            <a:ext cx="958020" cy="928783"/>
          </a:xfrm>
          <a:prstGeom prst="ellipse">
            <a:avLst/>
          </a:prstGeom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ZoneTexte 130"/>
          <p:cNvSpPr txBox="1"/>
          <p:nvPr/>
        </p:nvSpPr>
        <p:spPr>
          <a:xfrm>
            <a:off x="5554625" y="4408876"/>
            <a:ext cx="1065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Robert Polson</a:t>
            </a:r>
          </a:p>
        </p:txBody>
      </p:sp>
      <p:pic>
        <p:nvPicPr>
          <p:cNvPr id="135" name="Image 1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012" y="4585178"/>
            <a:ext cx="490612" cy="490612"/>
          </a:xfrm>
          <a:prstGeom prst="rect">
            <a:avLst/>
          </a:prstGeom>
        </p:spPr>
      </p:pic>
      <p:sp>
        <p:nvSpPr>
          <p:cNvPr id="136" name="ZoneTexte 135"/>
          <p:cNvSpPr txBox="1"/>
          <p:nvPr/>
        </p:nvSpPr>
        <p:spPr>
          <a:xfrm>
            <a:off x="5825579" y="4703837"/>
            <a:ext cx="3592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/>
              </a:rPr>
              <a:t>13</a:t>
            </a:r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xmlns="" id="{09057F7C-FBBC-4966-92FE-025CFF5CC4A9}"/>
              </a:ext>
            </a:extLst>
          </p:cNvPr>
          <p:cNvSpPr/>
          <p:nvPr/>
        </p:nvSpPr>
        <p:spPr>
          <a:xfrm>
            <a:off x="8500872" y="4195278"/>
            <a:ext cx="435834" cy="459518"/>
          </a:xfrm>
          <a:prstGeom prst="ellipse">
            <a:avLst/>
          </a:prstGeom>
          <a:solidFill>
            <a:srgbClr val="5B9BD5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0" name="Image 89">
            <a:extLst>
              <a:ext uri="{FF2B5EF4-FFF2-40B4-BE49-F238E27FC236}">
                <a16:creationId xmlns:a16="http://schemas.microsoft.com/office/drawing/2014/main" xmlns="" id="{EDB193C8-DB62-44B1-A56D-E3B77C0B5D7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964" y="4283735"/>
            <a:ext cx="291650" cy="291650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xmlns="" id="{4120416D-9D9D-4C34-93FF-03CA886476A7}"/>
              </a:ext>
            </a:extLst>
          </p:cNvPr>
          <p:cNvSpPr/>
          <p:nvPr/>
        </p:nvSpPr>
        <p:spPr>
          <a:xfrm>
            <a:off x="3107376" y="1559530"/>
            <a:ext cx="5971427" cy="380495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xmlns="" id="{887F93BB-7DA2-4B81-9BB1-B16F9CDAAC4F}"/>
              </a:ext>
            </a:extLst>
          </p:cNvPr>
          <p:cNvSpPr/>
          <p:nvPr/>
        </p:nvSpPr>
        <p:spPr>
          <a:xfrm>
            <a:off x="4812855" y="2826629"/>
            <a:ext cx="2629065" cy="1219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ZoneTexte 104">
            <a:extLst>
              <a:ext uri="{FF2B5EF4-FFF2-40B4-BE49-F238E27FC236}">
                <a16:creationId xmlns:a16="http://schemas.microsoft.com/office/drawing/2014/main" xmlns="" id="{CBDA8EE1-827C-4848-BA38-5C9A03C90819}"/>
              </a:ext>
            </a:extLst>
          </p:cNvPr>
          <p:cNvSpPr txBox="1"/>
          <p:nvPr/>
        </p:nvSpPr>
        <p:spPr>
          <a:xfrm>
            <a:off x="4812854" y="2824316"/>
            <a:ext cx="1929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Supprimer</a:t>
            </a:r>
          </a:p>
        </p:txBody>
      </p:sp>
      <p:sp>
        <p:nvSpPr>
          <p:cNvPr id="108" name="ZoneTexte 107">
            <a:extLst>
              <a:ext uri="{FF2B5EF4-FFF2-40B4-BE49-F238E27FC236}">
                <a16:creationId xmlns:a16="http://schemas.microsoft.com/office/drawing/2014/main" xmlns="" id="{4A7C32A9-670D-46D5-B758-B1410BCFE600}"/>
              </a:ext>
            </a:extLst>
          </p:cNvPr>
          <p:cNvSpPr txBox="1"/>
          <p:nvPr/>
        </p:nvSpPr>
        <p:spPr>
          <a:xfrm>
            <a:off x="5019810" y="3211377"/>
            <a:ext cx="2196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Vous allez supprimer les joueurs sélectionnés. Êtes-vous sûr ?</a:t>
            </a:r>
          </a:p>
        </p:txBody>
      </p:sp>
      <p:sp>
        <p:nvSpPr>
          <p:cNvPr id="113" name="ZoneTexte 112">
            <a:extLst>
              <a:ext uri="{FF2B5EF4-FFF2-40B4-BE49-F238E27FC236}">
                <a16:creationId xmlns:a16="http://schemas.microsoft.com/office/drawing/2014/main" xmlns="" id="{897B928A-60DC-44DB-ABED-0E8B8D9B87CD}"/>
              </a:ext>
            </a:extLst>
          </p:cNvPr>
          <p:cNvSpPr txBox="1"/>
          <p:nvPr/>
        </p:nvSpPr>
        <p:spPr>
          <a:xfrm>
            <a:off x="4812854" y="3736339"/>
            <a:ext cx="2629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b="1" dirty="0">
                <a:solidFill>
                  <a:srgbClr val="5B9BD5"/>
                </a:solidFill>
                <a:latin typeface="Roboto" pitchFamily="2" charset="0"/>
                <a:ea typeface="Roboto" pitchFamily="2" charset="0"/>
              </a:rPr>
              <a:t>Annuler     Confirmer</a:t>
            </a:r>
          </a:p>
        </p:txBody>
      </p:sp>
    </p:spTree>
    <p:extLst>
      <p:ext uri="{BB962C8B-B14F-4D97-AF65-F5344CB8AC3E}">
        <p14:creationId xmlns:p14="http://schemas.microsoft.com/office/powerpoint/2010/main" val="496083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806" y="1150975"/>
            <a:ext cx="7100206" cy="4533988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541B45BB-2BE3-4632-B4F5-D3105DDF0CE5}"/>
              </a:ext>
            </a:extLst>
          </p:cNvPr>
          <p:cNvSpPr/>
          <p:nvPr/>
        </p:nvSpPr>
        <p:spPr>
          <a:xfrm>
            <a:off x="3111352" y="1559530"/>
            <a:ext cx="5911703" cy="3710763"/>
          </a:xfrm>
          <a:prstGeom prst="rect">
            <a:avLst/>
          </a:prstGeom>
          <a:gradFill flip="none" rotWithShape="1">
            <a:gsLst>
              <a:gs pos="0">
                <a:srgbClr val="1F4E79"/>
              </a:gs>
              <a:gs pos="97000">
                <a:schemeClr val="tx1">
                  <a:lumMod val="85000"/>
                  <a:lumOff val="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6C56B034-75FC-49A7-8D3D-D73C5E9EE27F}"/>
              </a:ext>
            </a:extLst>
          </p:cNvPr>
          <p:cNvSpPr/>
          <p:nvPr/>
        </p:nvSpPr>
        <p:spPr>
          <a:xfrm>
            <a:off x="3111352" y="1559530"/>
            <a:ext cx="5911703" cy="438577"/>
          </a:xfrm>
          <a:prstGeom prst="rect">
            <a:avLst/>
          </a:prstGeom>
          <a:solidFill>
            <a:srgbClr val="2336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/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solidFill>
            <a:srgbClr val="677587"/>
          </a:solidFill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chemeClr val="bg1">
                    <a:lumMod val="95000"/>
                  </a:schemeClr>
                </a:solidFill>
                <a:latin typeface="Roboto Lt" pitchFamily="2" charset="0"/>
                <a:ea typeface="Roboto Lt" pitchFamily="2" charset="0"/>
              </a:rPr>
              <a:t>Screen_PlayerProfile</a:t>
            </a:r>
            <a:endParaRPr lang="fr-FR" sz="1400" dirty="0">
              <a:solidFill>
                <a:schemeClr val="bg1">
                  <a:lumMod val="95000"/>
                </a:schemeClr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xmlns="" id="{46A2990D-7E6D-4581-AFEA-A25171CADB7C}"/>
              </a:ext>
            </a:extLst>
          </p:cNvPr>
          <p:cNvSpPr txBox="1"/>
          <p:nvPr/>
        </p:nvSpPr>
        <p:spPr>
          <a:xfrm>
            <a:off x="3444961" y="1566871"/>
            <a:ext cx="3249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Jean-François Ladonne</a:t>
            </a:r>
            <a:endParaRPr lang="fr-FR" sz="1100" dirty="0">
              <a:solidFill>
                <a:schemeClr val="bg1"/>
              </a:solidFill>
            </a:endParaRPr>
          </a:p>
        </p:txBody>
      </p:sp>
      <p:pic>
        <p:nvPicPr>
          <p:cNvPr id="14" name="Picture 2" descr="Résultat de recherche d'images pour &quot;Jean françois ladonne&quot;">
            <a:extLst>
              <a:ext uri="{FF2B5EF4-FFF2-40B4-BE49-F238E27FC236}">
                <a16:creationId xmlns:a16="http://schemas.microsoft.com/office/drawing/2014/main" xmlns="" id="{3544FC54-E81D-4C07-BE35-AE504BCDE4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3" b="19807"/>
          <a:stretch/>
        </p:blipFill>
        <p:spPr bwMode="auto">
          <a:xfrm>
            <a:off x="3313253" y="2230239"/>
            <a:ext cx="921553" cy="92155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Ellipse 15">
            <a:extLst>
              <a:ext uri="{FF2B5EF4-FFF2-40B4-BE49-F238E27FC236}">
                <a16:creationId xmlns:a16="http://schemas.microsoft.com/office/drawing/2014/main" xmlns="" id="{47F7ECC1-8EBB-4A2A-9416-9DA75EAB0E0A}"/>
              </a:ext>
            </a:extLst>
          </p:cNvPr>
          <p:cNvSpPr/>
          <p:nvPr/>
        </p:nvSpPr>
        <p:spPr>
          <a:xfrm>
            <a:off x="3288837" y="2205155"/>
            <a:ext cx="958020" cy="928783"/>
          </a:xfrm>
          <a:prstGeom prst="ellipse">
            <a:avLst/>
          </a:prstGeom>
          <a:noFill/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3" name="Rectangle : coins arrondis 2052">
            <a:extLst>
              <a:ext uri="{FF2B5EF4-FFF2-40B4-BE49-F238E27FC236}">
                <a16:creationId xmlns:a16="http://schemas.microsoft.com/office/drawing/2014/main" xmlns="" id="{3F47B451-B1A7-46A2-95AA-D88BCEA2D919}"/>
              </a:ext>
            </a:extLst>
          </p:cNvPr>
          <p:cNvSpPr/>
          <p:nvPr/>
        </p:nvSpPr>
        <p:spPr>
          <a:xfrm>
            <a:off x="4148281" y="3652196"/>
            <a:ext cx="707485" cy="1075698"/>
          </a:xfrm>
          <a:prstGeom prst="round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xmlns="" id="{B881A64D-EC7D-47FC-9B94-B51E23F23473}"/>
              </a:ext>
            </a:extLst>
          </p:cNvPr>
          <p:cNvSpPr/>
          <p:nvPr/>
        </p:nvSpPr>
        <p:spPr>
          <a:xfrm>
            <a:off x="4963102" y="3652196"/>
            <a:ext cx="707485" cy="1075698"/>
          </a:xfrm>
          <a:prstGeom prst="round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xmlns="" id="{5657190D-D1E1-42CF-B87D-976DF1557E6B}"/>
              </a:ext>
            </a:extLst>
          </p:cNvPr>
          <p:cNvSpPr/>
          <p:nvPr/>
        </p:nvSpPr>
        <p:spPr>
          <a:xfrm>
            <a:off x="5777923" y="3652196"/>
            <a:ext cx="707485" cy="1075698"/>
          </a:xfrm>
          <a:prstGeom prst="round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xmlns="" id="{EB77CF10-ADCC-4DCA-9623-C00A971DC908}"/>
              </a:ext>
            </a:extLst>
          </p:cNvPr>
          <p:cNvSpPr/>
          <p:nvPr/>
        </p:nvSpPr>
        <p:spPr>
          <a:xfrm>
            <a:off x="6588955" y="3652196"/>
            <a:ext cx="707485" cy="1075698"/>
          </a:xfrm>
          <a:prstGeom prst="round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xmlns="" id="{37057B47-A5E9-4BBC-B48E-E92137835CC9}"/>
              </a:ext>
            </a:extLst>
          </p:cNvPr>
          <p:cNvSpPr/>
          <p:nvPr/>
        </p:nvSpPr>
        <p:spPr>
          <a:xfrm>
            <a:off x="7375260" y="3645909"/>
            <a:ext cx="707485" cy="1075698"/>
          </a:xfrm>
          <a:prstGeom prst="round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xmlns="" id="{8F8B5378-2F5C-4C0D-A2C4-0D62D51A30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067" y="3698020"/>
            <a:ext cx="458865" cy="458865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xmlns="" id="{8FECE1EC-A964-45F2-A19A-739F58A473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912" y="3739143"/>
            <a:ext cx="373505" cy="373505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xmlns="" id="{1FFAA3B2-BEE1-4CD6-B4AA-7C16C68BEA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647" y="3742255"/>
            <a:ext cx="370393" cy="370393"/>
          </a:xfrm>
          <a:prstGeom prst="rect">
            <a:avLst/>
          </a:prstGeom>
        </p:spPr>
      </p:pic>
      <p:pic>
        <p:nvPicPr>
          <p:cNvPr id="2049" name="Image 2048">
            <a:extLst>
              <a:ext uri="{FF2B5EF4-FFF2-40B4-BE49-F238E27FC236}">
                <a16:creationId xmlns:a16="http://schemas.microsoft.com/office/drawing/2014/main" xmlns="" id="{855BB522-8B85-4802-9B16-FE32C61B41A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185" y="3678817"/>
            <a:ext cx="463683" cy="463683"/>
          </a:xfrm>
          <a:prstGeom prst="rect">
            <a:avLst/>
          </a:prstGeom>
        </p:spPr>
      </p:pic>
      <p:pic>
        <p:nvPicPr>
          <p:cNvPr id="2052" name="Image 2051">
            <a:extLst>
              <a:ext uri="{FF2B5EF4-FFF2-40B4-BE49-F238E27FC236}">
                <a16:creationId xmlns:a16="http://schemas.microsoft.com/office/drawing/2014/main" xmlns="" id="{DB7D2DA6-4A2A-4A72-9214-FF7DABA8D1C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797" y="3678817"/>
            <a:ext cx="486862" cy="486862"/>
          </a:xfrm>
          <a:prstGeom prst="rect">
            <a:avLst/>
          </a:prstGeom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xmlns="" id="{756EC512-C766-451B-A698-A92005811C49}"/>
              </a:ext>
            </a:extLst>
          </p:cNvPr>
          <p:cNvSpPr txBox="1"/>
          <p:nvPr/>
        </p:nvSpPr>
        <p:spPr>
          <a:xfrm>
            <a:off x="4148281" y="4156311"/>
            <a:ext cx="705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23,1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Km/h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8627584D-E38E-4C0A-8838-5C0AAA2FB66F}"/>
              </a:ext>
            </a:extLst>
          </p:cNvPr>
          <p:cNvSpPr txBox="1"/>
          <p:nvPr/>
        </p:nvSpPr>
        <p:spPr>
          <a:xfrm>
            <a:off x="4966034" y="4167620"/>
            <a:ext cx="705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9863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m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xmlns="" id="{F3FC5039-0601-400B-AE02-8342C9C5DE79}"/>
              </a:ext>
            </a:extLst>
          </p:cNvPr>
          <p:cNvSpPr txBox="1"/>
          <p:nvPr/>
        </p:nvSpPr>
        <p:spPr>
          <a:xfrm>
            <a:off x="5780811" y="4176127"/>
            <a:ext cx="705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00:19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xmlns="" id="{97E0CDEF-F454-42E9-ABE3-B5324012A656}"/>
              </a:ext>
            </a:extLst>
          </p:cNvPr>
          <p:cNvSpPr txBox="1"/>
          <p:nvPr/>
        </p:nvSpPr>
        <p:spPr>
          <a:xfrm>
            <a:off x="6598564" y="4187436"/>
            <a:ext cx="705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119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bpm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xmlns="" id="{C4F9B325-B438-4416-9FF9-9DE398E7ABB8}"/>
              </a:ext>
            </a:extLst>
          </p:cNvPr>
          <p:cNvSpPr txBox="1"/>
          <p:nvPr/>
        </p:nvSpPr>
        <p:spPr>
          <a:xfrm>
            <a:off x="7379998" y="4192303"/>
            <a:ext cx="705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80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kJ</a:t>
            </a:r>
          </a:p>
        </p:txBody>
      </p:sp>
      <p:cxnSp>
        <p:nvCxnSpPr>
          <p:cNvPr id="2055" name="Connecteur droit 2054">
            <a:extLst>
              <a:ext uri="{FF2B5EF4-FFF2-40B4-BE49-F238E27FC236}">
                <a16:creationId xmlns:a16="http://schemas.microsoft.com/office/drawing/2014/main" xmlns="" id="{C8C258AC-13D1-4C0A-99A4-C958996C1C57}"/>
              </a:ext>
            </a:extLst>
          </p:cNvPr>
          <p:cNvCxnSpPr/>
          <p:nvPr/>
        </p:nvCxnSpPr>
        <p:spPr>
          <a:xfrm>
            <a:off x="4300281" y="4112648"/>
            <a:ext cx="377738" cy="0"/>
          </a:xfrm>
          <a:prstGeom prst="line">
            <a:avLst/>
          </a:prstGeom>
          <a:ln w="19050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xmlns="" id="{A7F86F47-1AB4-4BFF-8C6B-998ED9A3F880}"/>
              </a:ext>
            </a:extLst>
          </p:cNvPr>
          <p:cNvCxnSpPr/>
          <p:nvPr/>
        </p:nvCxnSpPr>
        <p:spPr>
          <a:xfrm>
            <a:off x="5124302" y="4130911"/>
            <a:ext cx="377738" cy="0"/>
          </a:xfrm>
          <a:prstGeom prst="line">
            <a:avLst/>
          </a:prstGeom>
          <a:ln w="19050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xmlns="" id="{25E7FE59-53FC-4E6F-9B2B-DF97D40D825F}"/>
              </a:ext>
            </a:extLst>
          </p:cNvPr>
          <p:cNvCxnSpPr/>
          <p:nvPr/>
        </p:nvCxnSpPr>
        <p:spPr>
          <a:xfrm>
            <a:off x="5930500" y="4130524"/>
            <a:ext cx="377738" cy="0"/>
          </a:xfrm>
          <a:prstGeom prst="line">
            <a:avLst/>
          </a:prstGeom>
          <a:ln w="19050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xmlns="" id="{6DFF2263-5934-4442-AD1D-075B7D1CF0D4}"/>
              </a:ext>
            </a:extLst>
          </p:cNvPr>
          <p:cNvCxnSpPr/>
          <p:nvPr/>
        </p:nvCxnSpPr>
        <p:spPr>
          <a:xfrm>
            <a:off x="6754521" y="4148787"/>
            <a:ext cx="377738" cy="0"/>
          </a:xfrm>
          <a:prstGeom prst="line">
            <a:avLst/>
          </a:prstGeom>
          <a:ln w="19050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xmlns="" id="{660443C2-728A-4373-B85E-49ABB2834FDE}"/>
              </a:ext>
            </a:extLst>
          </p:cNvPr>
          <p:cNvCxnSpPr/>
          <p:nvPr/>
        </p:nvCxnSpPr>
        <p:spPr>
          <a:xfrm>
            <a:off x="7547871" y="4150211"/>
            <a:ext cx="377738" cy="0"/>
          </a:xfrm>
          <a:prstGeom prst="line">
            <a:avLst/>
          </a:prstGeom>
          <a:ln w="19050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0F01DAEC-238C-44DC-B6FB-8DFE54C9A0AC}"/>
              </a:ext>
            </a:extLst>
          </p:cNvPr>
          <p:cNvSpPr/>
          <p:nvPr/>
        </p:nvSpPr>
        <p:spPr>
          <a:xfrm>
            <a:off x="6354129" y="2556521"/>
            <a:ext cx="1662567" cy="24622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Tri par Session</a:t>
            </a:r>
          </a:p>
        </p:txBody>
      </p:sp>
      <p:sp>
        <p:nvSpPr>
          <p:cNvPr id="65" name="Triangle isocèle 64">
            <a:extLst>
              <a:ext uri="{FF2B5EF4-FFF2-40B4-BE49-F238E27FC236}">
                <a16:creationId xmlns:a16="http://schemas.microsoft.com/office/drawing/2014/main" xmlns="" id="{967186AD-E676-4CB4-BC26-7CDDD9C291C8}"/>
              </a:ext>
            </a:extLst>
          </p:cNvPr>
          <p:cNvSpPr/>
          <p:nvPr/>
        </p:nvSpPr>
        <p:spPr>
          <a:xfrm rot="10800000">
            <a:off x="8019183" y="2626695"/>
            <a:ext cx="114300" cy="10353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xmlns="" id="{BE9EB3C5-97D4-424B-9B6F-C3A94632B5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673" y="1592744"/>
            <a:ext cx="342855" cy="342855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xmlns="" id="{804E3455-8FA4-49AB-B005-C702383691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343" y="1634413"/>
            <a:ext cx="267447" cy="267447"/>
          </a:xfrm>
          <a:prstGeom prst="rect">
            <a:avLst/>
          </a:prstGeom>
        </p:spPr>
      </p:pic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xmlns="" id="{260B3A74-8B4A-41AB-99C5-84C078DCD911}"/>
              </a:ext>
            </a:extLst>
          </p:cNvPr>
          <p:cNvCxnSpPr/>
          <p:nvPr/>
        </p:nvCxnSpPr>
        <p:spPr>
          <a:xfrm flipH="1">
            <a:off x="3137705" y="1759768"/>
            <a:ext cx="307257" cy="1973"/>
          </a:xfrm>
          <a:prstGeom prst="straightConnector1">
            <a:avLst/>
          </a:prstGeom>
          <a:ln w="666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xmlns="" id="{6CAC72F4-82A2-430B-ABD8-BA0F05C4B9CC}"/>
              </a:ext>
            </a:extLst>
          </p:cNvPr>
          <p:cNvSpPr txBox="1"/>
          <p:nvPr/>
        </p:nvSpPr>
        <p:spPr>
          <a:xfrm>
            <a:off x="4282592" y="2380497"/>
            <a:ext cx="23406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chemeClr val="bg1"/>
                </a:solidFill>
              </a:rPr>
              <a:t>33 ans</a:t>
            </a:r>
          </a:p>
          <a:p>
            <a:r>
              <a:rPr lang="fr-FR" sz="1050" dirty="0">
                <a:solidFill>
                  <a:schemeClr val="bg1"/>
                </a:solidFill>
              </a:rPr>
              <a:t>Arrière</a:t>
            </a:r>
          </a:p>
          <a:p>
            <a:r>
              <a:rPr lang="fr-FR" sz="1050" dirty="0">
                <a:solidFill>
                  <a:schemeClr val="bg1"/>
                </a:solidFill>
              </a:rPr>
              <a:t>N°18</a:t>
            </a:r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xmlns="" id="{2DE74626-89C9-4FEF-8384-764C5FD0E4B2}"/>
              </a:ext>
            </a:extLst>
          </p:cNvPr>
          <p:cNvSpPr/>
          <p:nvPr/>
        </p:nvSpPr>
        <p:spPr>
          <a:xfrm>
            <a:off x="8419354" y="4699300"/>
            <a:ext cx="435834" cy="459518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F7D10894-0DBD-40AE-8BCA-F3E330CA65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236" y="4765982"/>
            <a:ext cx="305806" cy="30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76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806" y="1150975"/>
            <a:ext cx="7100206" cy="4533988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541B45BB-2BE3-4632-B4F5-D3105DDF0CE5}"/>
              </a:ext>
            </a:extLst>
          </p:cNvPr>
          <p:cNvSpPr/>
          <p:nvPr/>
        </p:nvSpPr>
        <p:spPr>
          <a:xfrm>
            <a:off x="3111352" y="1559530"/>
            <a:ext cx="5911703" cy="3710763"/>
          </a:xfrm>
          <a:prstGeom prst="rect">
            <a:avLst/>
          </a:prstGeom>
          <a:gradFill flip="none" rotWithShape="1">
            <a:gsLst>
              <a:gs pos="0">
                <a:srgbClr val="1F4E79"/>
              </a:gs>
              <a:gs pos="97000">
                <a:schemeClr val="tx1">
                  <a:lumMod val="85000"/>
                  <a:lumOff val="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6C56B034-75FC-49A7-8D3D-D73C5E9EE27F}"/>
              </a:ext>
            </a:extLst>
          </p:cNvPr>
          <p:cNvSpPr/>
          <p:nvPr/>
        </p:nvSpPr>
        <p:spPr>
          <a:xfrm>
            <a:off x="3111352" y="1559530"/>
            <a:ext cx="5911703" cy="438577"/>
          </a:xfrm>
          <a:prstGeom prst="rect">
            <a:avLst/>
          </a:prstGeom>
          <a:solidFill>
            <a:srgbClr val="2336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/>
          <p:cNvSpPr txBox="1"/>
          <p:nvPr/>
        </p:nvSpPr>
        <p:spPr>
          <a:xfrm>
            <a:off x="0" y="6550223"/>
            <a:ext cx="12192000" cy="307777"/>
          </a:xfrm>
          <a:prstGeom prst="rect">
            <a:avLst/>
          </a:prstGeom>
          <a:solidFill>
            <a:srgbClr val="677587"/>
          </a:solidFill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chemeClr val="bg1">
                    <a:lumMod val="95000"/>
                  </a:schemeClr>
                </a:solidFill>
                <a:latin typeface="Roboto Lt" pitchFamily="2" charset="0"/>
                <a:ea typeface="Roboto Lt" pitchFamily="2" charset="0"/>
              </a:rPr>
              <a:t>Dialog_DeletePlayerSession</a:t>
            </a:r>
            <a:endParaRPr lang="fr-FR" sz="1400" dirty="0">
              <a:solidFill>
                <a:schemeClr val="bg1">
                  <a:lumMod val="95000"/>
                </a:schemeClr>
              </a:solidFill>
              <a:latin typeface="Roboto Lt" pitchFamily="2" charset="0"/>
              <a:ea typeface="Roboto Lt" pitchFamily="2" charset="0"/>
            </a:endParaRP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xmlns="" id="{46A2990D-7E6D-4581-AFEA-A25171CADB7C}"/>
              </a:ext>
            </a:extLst>
          </p:cNvPr>
          <p:cNvSpPr txBox="1"/>
          <p:nvPr/>
        </p:nvSpPr>
        <p:spPr>
          <a:xfrm>
            <a:off x="3444961" y="1566871"/>
            <a:ext cx="3249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Jean-François Ladonne</a:t>
            </a:r>
            <a:endParaRPr lang="fr-FR" sz="1100" dirty="0">
              <a:solidFill>
                <a:schemeClr val="bg1"/>
              </a:solidFill>
            </a:endParaRPr>
          </a:p>
        </p:txBody>
      </p:sp>
      <p:pic>
        <p:nvPicPr>
          <p:cNvPr id="14" name="Picture 2" descr="Résultat de recherche d'images pour &quot;Jean françois ladonne&quot;">
            <a:extLst>
              <a:ext uri="{FF2B5EF4-FFF2-40B4-BE49-F238E27FC236}">
                <a16:creationId xmlns:a16="http://schemas.microsoft.com/office/drawing/2014/main" xmlns="" id="{3544FC54-E81D-4C07-BE35-AE504BCDE4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3" b="19807"/>
          <a:stretch/>
        </p:blipFill>
        <p:spPr bwMode="auto">
          <a:xfrm>
            <a:off x="3313253" y="2230239"/>
            <a:ext cx="921553" cy="92155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Ellipse 15">
            <a:extLst>
              <a:ext uri="{FF2B5EF4-FFF2-40B4-BE49-F238E27FC236}">
                <a16:creationId xmlns:a16="http://schemas.microsoft.com/office/drawing/2014/main" xmlns="" id="{47F7ECC1-8EBB-4A2A-9416-9DA75EAB0E0A}"/>
              </a:ext>
            </a:extLst>
          </p:cNvPr>
          <p:cNvSpPr/>
          <p:nvPr/>
        </p:nvSpPr>
        <p:spPr>
          <a:xfrm>
            <a:off x="3288837" y="2205155"/>
            <a:ext cx="958020" cy="928783"/>
          </a:xfrm>
          <a:prstGeom prst="ellipse">
            <a:avLst/>
          </a:prstGeom>
          <a:noFill/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3" name="Rectangle : coins arrondis 2052">
            <a:extLst>
              <a:ext uri="{FF2B5EF4-FFF2-40B4-BE49-F238E27FC236}">
                <a16:creationId xmlns:a16="http://schemas.microsoft.com/office/drawing/2014/main" xmlns="" id="{3F47B451-B1A7-46A2-95AA-D88BCEA2D919}"/>
              </a:ext>
            </a:extLst>
          </p:cNvPr>
          <p:cNvSpPr/>
          <p:nvPr/>
        </p:nvSpPr>
        <p:spPr>
          <a:xfrm>
            <a:off x="4148281" y="3652196"/>
            <a:ext cx="707485" cy="1075698"/>
          </a:xfrm>
          <a:prstGeom prst="round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xmlns="" id="{B881A64D-EC7D-47FC-9B94-B51E23F23473}"/>
              </a:ext>
            </a:extLst>
          </p:cNvPr>
          <p:cNvSpPr/>
          <p:nvPr/>
        </p:nvSpPr>
        <p:spPr>
          <a:xfrm>
            <a:off x="4963102" y="3652196"/>
            <a:ext cx="707485" cy="1075698"/>
          </a:xfrm>
          <a:prstGeom prst="round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xmlns="" id="{5657190D-D1E1-42CF-B87D-976DF1557E6B}"/>
              </a:ext>
            </a:extLst>
          </p:cNvPr>
          <p:cNvSpPr/>
          <p:nvPr/>
        </p:nvSpPr>
        <p:spPr>
          <a:xfrm>
            <a:off x="5777923" y="3652196"/>
            <a:ext cx="707485" cy="1075698"/>
          </a:xfrm>
          <a:prstGeom prst="round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xmlns="" id="{EB77CF10-ADCC-4DCA-9623-C00A971DC908}"/>
              </a:ext>
            </a:extLst>
          </p:cNvPr>
          <p:cNvSpPr/>
          <p:nvPr/>
        </p:nvSpPr>
        <p:spPr>
          <a:xfrm>
            <a:off x="6588955" y="3652196"/>
            <a:ext cx="707485" cy="1075698"/>
          </a:xfrm>
          <a:prstGeom prst="round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xmlns="" id="{37057B47-A5E9-4BBC-B48E-E92137835CC9}"/>
              </a:ext>
            </a:extLst>
          </p:cNvPr>
          <p:cNvSpPr/>
          <p:nvPr/>
        </p:nvSpPr>
        <p:spPr>
          <a:xfrm>
            <a:off x="7375260" y="3645909"/>
            <a:ext cx="707485" cy="1075698"/>
          </a:xfrm>
          <a:prstGeom prst="round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xmlns="" id="{8F8B5378-2F5C-4C0D-A2C4-0D62D51A30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067" y="3698020"/>
            <a:ext cx="458865" cy="458865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xmlns="" id="{8FECE1EC-A964-45F2-A19A-739F58A473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912" y="3739143"/>
            <a:ext cx="373505" cy="373505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xmlns="" id="{1FFAA3B2-BEE1-4CD6-B4AA-7C16C68BEA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647" y="3742255"/>
            <a:ext cx="370393" cy="370393"/>
          </a:xfrm>
          <a:prstGeom prst="rect">
            <a:avLst/>
          </a:prstGeom>
        </p:spPr>
      </p:pic>
      <p:pic>
        <p:nvPicPr>
          <p:cNvPr id="2049" name="Image 2048">
            <a:extLst>
              <a:ext uri="{FF2B5EF4-FFF2-40B4-BE49-F238E27FC236}">
                <a16:creationId xmlns:a16="http://schemas.microsoft.com/office/drawing/2014/main" xmlns="" id="{855BB522-8B85-4802-9B16-FE32C61B41A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185" y="3678817"/>
            <a:ext cx="463683" cy="463683"/>
          </a:xfrm>
          <a:prstGeom prst="rect">
            <a:avLst/>
          </a:prstGeom>
        </p:spPr>
      </p:pic>
      <p:pic>
        <p:nvPicPr>
          <p:cNvPr id="2052" name="Image 2051">
            <a:extLst>
              <a:ext uri="{FF2B5EF4-FFF2-40B4-BE49-F238E27FC236}">
                <a16:creationId xmlns:a16="http://schemas.microsoft.com/office/drawing/2014/main" xmlns="" id="{DB7D2DA6-4A2A-4A72-9214-FF7DABA8D1C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797" y="3678817"/>
            <a:ext cx="486862" cy="486862"/>
          </a:xfrm>
          <a:prstGeom prst="rect">
            <a:avLst/>
          </a:prstGeom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xmlns="" id="{756EC512-C766-451B-A698-A92005811C49}"/>
              </a:ext>
            </a:extLst>
          </p:cNvPr>
          <p:cNvSpPr txBox="1"/>
          <p:nvPr/>
        </p:nvSpPr>
        <p:spPr>
          <a:xfrm>
            <a:off x="4148281" y="4156311"/>
            <a:ext cx="705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23,1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Km/h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xmlns="" id="{8627584D-E38E-4C0A-8838-5C0AAA2FB66F}"/>
              </a:ext>
            </a:extLst>
          </p:cNvPr>
          <p:cNvSpPr txBox="1"/>
          <p:nvPr/>
        </p:nvSpPr>
        <p:spPr>
          <a:xfrm>
            <a:off x="4966034" y="4167620"/>
            <a:ext cx="705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9863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m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xmlns="" id="{F3FC5039-0601-400B-AE02-8342C9C5DE79}"/>
              </a:ext>
            </a:extLst>
          </p:cNvPr>
          <p:cNvSpPr txBox="1"/>
          <p:nvPr/>
        </p:nvSpPr>
        <p:spPr>
          <a:xfrm>
            <a:off x="5780811" y="4176127"/>
            <a:ext cx="705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00:19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xmlns="" id="{97E0CDEF-F454-42E9-ABE3-B5324012A656}"/>
              </a:ext>
            </a:extLst>
          </p:cNvPr>
          <p:cNvSpPr txBox="1"/>
          <p:nvPr/>
        </p:nvSpPr>
        <p:spPr>
          <a:xfrm>
            <a:off x="6598564" y="4187436"/>
            <a:ext cx="705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119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bpm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xmlns="" id="{C4F9B325-B438-4416-9FF9-9DE398E7ABB8}"/>
              </a:ext>
            </a:extLst>
          </p:cNvPr>
          <p:cNvSpPr txBox="1"/>
          <p:nvPr/>
        </p:nvSpPr>
        <p:spPr>
          <a:xfrm>
            <a:off x="7379998" y="4192303"/>
            <a:ext cx="705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80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Roboto"/>
              </a:rPr>
              <a:t>kJ</a:t>
            </a:r>
          </a:p>
        </p:txBody>
      </p:sp>
      <p:cxnSp>
        <p:nvCxnSpPr>
          <p:cNvPr id="2055" name="Connecteur droit 2054">
            <a:extLst>
              <a:ext uri="{FF2B5EF4-FFF2-40B4-BE49-F238E27FC236}">
                <a16:creationId xmlns:a16="http://schemas.microsoft.com/office/drawing/2014/main" xmlns="" id="{C8C258AC-13D1-4C0A-99A4-C958996C1C57}"/>
              </a:ext>
            </a:extLst>
          </p:cNvPr>
          <p:cNvCxnSpPr/>
          <p:nvPr/>
        </p:nvCxnSpPr>
        <p:spPr>
          <a:xfrm>
            <a:off x="4300281" y="4112648"/>
            <a:ext cx="377738" cy="0"/>
          </a:xfrm>
          <a:prstGeom prst="line">
            <a:avLst/>
          </a:prstGeom>
          <a:ln w="19050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xmlns="" id="{A7F86F47-1AB4-4BFF-8C6B-998ED9A3F880}"/>
              </a:ext>
            </a:extLst>
          </p:cNvPr>
          <p:cNvCxnSpPr/>
          <p:nvPr/>
        </p:nvCxnSpPr>
        <p:spPr>
          <a:xfrm>
            <a:off x="5124302" y="4130911"/>
            <a:ext cx="377738" cy="0"/>
          </a:xfrm>
          <a:prstGeom prst="line">
            <a:avLst/>
          </a:prstGeom>
          <a:ln w="19050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xmlns="" id="{25E7FE59-53FC-4E6F-9B2B-DF97D40D825F}"/>
              </a:ext>
            </a:extLst>
          </p:cNvPr>
          <p:cNvCxnSpPr/>
          <p:nvPr/>
        </p:nvCxnSpPr>
        <p:spPr>
          <a:xfrm>
            <a:off x="5930500" y="4130524"/>
            <a:ext cx="377738" cy="0"/>
          </a:xfrm>
          <a:prstGeom prst="line">
            <a:avLst/>
          </a:prstGeom>
          <a:ln w="19050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xmlns="" id="{6DFF2263-5934-4442-AD1D-075B7D1CF0D4}"/>
              </a:ext>
            </a:extLst>
          </p:cNvPr>
          <p:cNvCxnSpPr/>
          <p:nvPr/>
        </p:nvCxnSpPr>
        <p:spPr>
          <a:xfrm>
            <a:off x="6754521" y="4148787"/>
            <a:ext cx="377738" cy="0"/>
          </a:xfrm>
          <a:prstGeom prst="line">
            <a:avLst/>
          </a:prstGeom>
          <a:ln w="19050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xmlns="" id="{660443C2-728A-4373-B85E-49ABB2834FDE}"/>
              </a:ext>
            </a:extLst>
          </p:cNvPr>
          <p:cNvCxnSpPr/>
          <p:nvPr/>
        </p:nvCxnSpPr>
        <p:spPr>
          <a:xfrm>
            <a:off x="7547871" y="4150211"/>
            <a:ext cx="377738" cy="0"/>
          </a:xfrm>
          <a:prstGeom prst="line">
            <a:avLst/>
          </a:prstGeom>
          <a:ln w="19050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0F01DAEC-238C-44DC-B6FB-8DFE54C9A0AC}"/>
              </a:ext>
            </a:extLst>
          </p:cNvPr>
          <p:cNvSpPr/>
          <p:nvPr/>
        </p:nvSpPr>
        <p:spPr>
          <a:xfrm>
            <a:off x="6354129" y="2556521"/>
            <a:ext cx="1662567" cy="24622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Tri par Session</a:t>
            </a:r>
          </a:p>
        </p:txBody>
      </p:sp>
      <p:sp>
        <p:nvSpPr>
          <p:cNvPr id="65" name="Triangle isocèle 64">
            <a:extLst>
              <a:ext uri="{FF2B5EF4-FFF2-40B4-BE49-F238E27FC236}">
                <a16:creationId xmlns:a16="http://schemas.microsoft.com/office/drawing/2014/main" xmlns="" id="{967186AD-E676-4CB4-BC26-7CDDD9C291C8}"/>
              </a:ext>
            </a:extLst>
          </p:cNvPr>
          <p:cNvSpPr/>
          <p:nvPr/>
        </p:nvSpPr>
        <p:spPr>
          <a:xfrm rot="10800000">
            <a:off x="8019183" y="2626695"/>
            <a:ext cx="114300" cy="10353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xmlns="" id="{BE9EB3C5-97D4-424B-9B6F-C3A94632B5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673" y="1592744"/>
            <a:ext cx="342855" cy="342855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xmlns="" id="{804E3455-8FA4-49AB-B005-C702383691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343" y="1634413"/>
            <a:ext cx="267447" cy="267447"/>
          </a:xfrm>
          <a:prstGeom prst="rect">
            <a:avLst/>
          </a:prstGeom>
        </p:spPr>
      </p:pic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xmlns="" id="{260B3A74-8B4A-41AB-99C5-84C078DCD911}"/>
              </a:ext>
            </a:extLst>
          </p:cNvPr>
          <p:cNvCxnSpPr/>
          <p:nvPr/>
        </p:nvCxnSpPr>
        <p:spPr>
          <a:xfrm flipH="1">
            <a:off x="3137705" y="1759768"/>
            <a:ext cx="307257" cy="1973"/>
          </a:xfrm>
          <a:prstGeom prst="straightConnector1">
            <a:avLst/>
          </a:prstGeom>
          <a:ln w="666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xmlns="" id="{6CAC72F4-82A2-430B-ABD8-BA0F05C4B9CC}"/>
              </a:ext>
            </a:extLst>
          </p:cNvPr>
          <p:cNvSpPr txBox="1"/>
          <p:nvPr/>
        </p:nvSpPr>
        <p:spPr>
          <a:xfrm>
            <a:off x="4282592" y="2380497"/>
            <a:ext cx="23406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chemeClr val="bg1"/>
                </a:solidFill>
              </a:rPr>
              <a:t>33 ans</a:t>
            </a:r>
          </a:p>
          <a:p>
            <a:r>
              <a:rPr lang="fr-FR" sz="1050" dirty="0">
                <a:solidFill>
                  <a:schemeClr val="bg1"/>
                </a:solidFill>
              </a:rPr>
              <a:t>Arrière</a:t>
            </a:r>
          </a:p>
          <a:p>
            <a:r>
              <a:rPr lang="fr-FR" sz="1050" dirty="0">
                <a:solidFill>
                  <a:schemeClr val="bg1"/>
                </a:solidFill>
              </a:rPr>
              <a:t>N°18</a:t>
            </a:r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xmlns="" id="{2DE74626-89C9-4FEF-8384-764C5FD0E4B2}"/>
              </a:ext>
            </a:extLst>
          </p:cNvPr>
          <p:cNvSpPr/>
          <p:nvPr/>
        </p:nvSpPr>
        <p:spPr>
          <a:xfrm>
            <a:off x="8419354" y="4699300"/>
            <a:ext cx="435834" cy="459518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F7D10894-0DBD-40AE-8BCA-F3E330CA65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236" y="4765982"/>
            <a:ext cx="305806" cy="305806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2DF2B867-A197-453E-850B-B20C84B3B099}"/>
              </a:ext>
            </a:extLst>
          </p:cNvPr>
          <p:cNvSpPr/>
          <p:nvPr/>
        </p:nvSpPr>
        <p:spPr>
          <a:xfrm>
            <a:off x="3108813" y="1559530"/>
            <a:ext cx="5971427" cy="380495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3720D444-373F-47FC-8B44-1479242E74DF}"/>
              </a:ext>
            </a:extLst>
          </p:cNvPr>
          <p:cNvSpPr/>
          <p:nvPr/>
        </p:nvSpPr>
        <p:spPr>
          <a:xfrm>
            <a:off x="4814292" y="2826629"/>
            <a:ext cx="2629065" cy="1219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xmlns="" id="{CFB8CA75-9934-4F37-983A-54390395D104}"/>
              </a:ext>
            </a:extLst>
          </p:cNvPr>
          <p:cNvSpPr txBox="1"/>
          <p:nvPr/>
        </p:nvSpPr>
        <p:spPr>
          <a:xfrm>
            <a:off x="4814291" y="2824316"/>
            <a:ext cx="1929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Supprimer données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xmlns="" id="{5D8EEA61-101F-48E3-8507-67166D44F9CA}"/>
              </a:ext>
            </a:extLst>
          </p:cNvPr>
          <p:cNvSpPr txBox="1"/>
          <p:nvPr/>
        </p:nvSpPr>
        <p:spPr>
          <a:xfrm>
            <a:off x="5021247" y="3211377"/>
            <a:ext cx="2296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Vous allez supprimer les données associées au joueur. Êtes-vous sûr ?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xmlns="" id="{B0457828-ED71-4696-ACB5-EE96CBF84E9E}"/>
              </a:ext>
            </a:extLst>
          </p:cNvPr>
          <p:cNvSpPr txBox="1"/>
          <p:nvPr/>
        </p:nvSpPr>
        <p:spPr>
          <a:xfrm>
            <a:off x="4814291" y="3736339"/>
            <a:ext cx="2629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b="1" dirty="0">
                <a:solidFill>
                  <a:srgbClr val="5B9BD5"/>
                </a:solidFill>
                <a:latin typeface="Roboto" pitchFamily="2" charset="0"/>
                <a:ea typeface="Roboto" pitchFamily="2" charset="0"/>
              </a:rPr>
              <a:t>Annuler     Confirmer</a:t>
            </a:r>
          </a:p>
        </p:txBody>
      </p:sp>
    </p:spTree>
    <p:extLst>
      <p:ext uri="{BB962C8B-B14F-4D97-AF65-F5344CB8AC3E}">
        <p14:creationId xmlns:p14="http://schemas.microsoft.com/office/powerpoint/2010/main" val="9552679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2133</TotalTime>
  <Words>1094</Words>
  <Application>Microsoft Office PowerPoint</Application>
  <PresentationFormat>Grand écran</PresentationFormat>
  <Paragraphs>683</Paragraphs>
  <Slides>41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48" baseType="lpstr">
      <vt:lpstr>Calibri</vt:lpstr>
      <vt:lpstr>Roboto</vt:lpstr>
      <vt:lpstr>Roboto Lt</vt:lpstr>
      <vt:lpstr>Champagne &amp; Limousines</vt:lpstr>
      <vt:lpstr>Arial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François Leparoux</dc:creator>
  <cp:lastModifiedBy>Utilisateur Windows</cp:lastModifiedBy>
  <cp:revision>289</cp:revision>
  <dcterms:created xsi:type="dcterms:W3CDTF">2016-03-17T07:56:20Z</dcterms:created>
  <dcterms:modified xsi:type="dcterms:W3CDTF">2017-11-30T13:04:52Z</dcterms:modified>
</cp:coreProperties>
</file>